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48" r:id="rId1"/>
  </p:sldMasterIdLst>
  <p:notesMasterIdLst>
    <p:notesMasterId r:id="rId32"/>
  </p:notesMasterIdLst>
  <p:sldIdLst>
    <p:sldId id="256" r:id="rId2"/>
    <p:sldId id="258" r:id="rId3"/>
    <p:sldId id="259" r:id="rId4"/>
    <p:sldId id="260" r:id="rId5"/>
    <p:sldId id="301" r:id="rId6"/>
    <p:sldId id="298" r:id="rId7"/>
    <p:sldId id="302" r:id="rId8"/>
    <p:sldId id="303" r:id="rId9"/>
    <p:sldId id="304" r:id="rId10"/>
    <p:sldId id="305" r:id="rId11"/>
    <p:sldId id="306" r:id="rId12"/>
    <p:sldId id="307" r:id="rId13"/>
    <p:sldId id="309" r:id="rId14"/>
    <p:sldId id="310" r:id="rId15"/>
    <p:sldId id="311" r:id="rId16"/>
    <p:sldId id="313" r:id="rId17"/>
    <p:sldId id="312" r:id="rId18"/>
    <p:sldId id="314" r:id="rId19"/>
    <p:sldId id="315" r:id="rId20"/>
    <p:sldId id="316" r:id="rId21"/>
    <p:sldId id="317" r:id="rId22"/>
    <p:sldId id="318" r:id="rId23"/>
    <p:sldId id="320" r:id="rId24"/>
    <p:sldId id="319" r:id="rId25"/>
    <p:sldId id="290" r:id="rId26"/>
    <p:sldId id="321" r:id="rId27"/>
    <p:sldId id="289" r:id="rId28"/>
    <p:sldId id="291" r:id="rId29"/>
    <p:sldId id="292" r:id="rId30"/>
    <p:sldId id="293" r:id="rId31"/>
  </p:sldIdLst>
  <p:sldSz cx="14630400" cy="8229600"/>
  <p:notesSz cx="8229600" cy="14630400"/>
  <p:embeddedFontLst>
    <p:embeddedFont>
      <p:font typeface="Calibri" panose="020F0502020204030204" pitchFamily="34" charset="0"/>
      <p:regular r:id="rId33"/>
      <p:bold r:id="rId34"/>
      <p:italic r:id="rId35"/>
      <p:boldItalic r:id="rId36"/>
    </p:embeddedFont>
    <p:embeddedFont>
      <p:font typeface="Calibri Light" panose="020F0302020204030204" pitchFamily="34" charset="0"/>
      <p:regular r:id="rId37"/>
      <p:italic r:id="rId38"/>
    </p:embeddedFont>
    <p:embeddedFont>
      <p:font typeface="Fraunces Medium" pitchFamily="2" charset="77"/>
      <p:regular r:id="rId39"/>
    </p:embeddedFont>
    <p:embeddedFont>
      <p:font typeface="Verdana" panose="020B0604030504040204" pitchFamily="34" charset="0"/>
      <p:regular r:id="rId40"/>
      <p:bold r:id="rId41"/>
      <p:italic r:id="rId42"/>
      <p:boldItalic r:id="rId43"/>
    </p:embeddedFont>
  </p:embeddedFontLst>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D6E5"/>
    <a:srgbClr val="FFFFFF"/>
    <a:srgbClr val="4472C4"/>
    <a:srgbClr val="CBDFEE"/>
    <a:srgbClr val="2741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1302164-BAEC-464C-9A94-DEC8B932F097}" v="137" dt="2024-10-08T17:50:02.2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854"/>
    <p:restoredTop sz="95884"/>
  </p:normalViewPr>
  <p:slideViewPr>
    <p:cSldViewPr snapToGrid="0" snapToObjects="1">
      <p:cViewPr varScale="1">
        <p:scale>
          <a:sx n="90" d="100"/>
          <a:sy n="90" d="100"/>
        </p:scale>
        <p:origin x="1304" y="208"/>
      </p:cViewPr>
      <p:guideLst/>
    </p:cSldViewPr>
  </p:slideViewPr>
  <p:notesTextViewPr>
    <p:cViewPr>
      <p:scale>
        <a:sx n="1" d="1"/>
        <a:sy n="1" d="1"/>
      </p:scale>
      <p:origin x="0" y="0"/>
    </p:cViewPr>
  </p:notesTextViewPr>
  <p:notesViewPr>
    <p:cSldViewPr snapToGrid="0" snapToObjects="1">
      <p:cViewPr varScale="1">
        <p:scale>
          <a:sx n="53" d="100"/>
          <a:sy n="53" d="100"/>
        </p:scale>
        <p:origin x="4392"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6553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62341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7509566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1522195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853939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526588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EF122CC-ECBF-2AEE-8556-BE22A32A13B0}"/>
              </a:ext>
            </a:extLst>
          </p:cNvPr>
          <p:cNvSpPr>
            <a:spLocks noGrp="1"/>
          </p:cNvSpPr>
          <p:nvPr>
            <p:ph type="ctrTitle"/>
          </p:nvPr>
        </p:nvSpPr>
        <p:spPr>
          <a:xfrm>
            <a:off x="1828800" y="1346836"/>
            <a:ext cx="10972800" cy="2865120"/>
          </a:xfrm>
        </p:spPr>
        <p:txBody>
          <a:bodyPr anchor="b"/>
          <a:lstStyle>
            <a:lvl1pPr algn="ctr">
              <a:defRPr sz="72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BF7860B4-9A07-33BC-209E-1DB1C3615AF7}"/>
              </a:ext>
            </a:extLst>
          </p:cNvPr>
          <p:cNvSpPr>
            <a:spLocks noGrp="1"/>
          </p:cNvSpPr>
          <p:nvPr>
            <p:ph type="subTitle" idx="1"/>
          </p:nvPr>
        </p:nvSpPr>
        <p:spPr>
          <a:xfrm>
            <a:off x="1828800" y="4322446"/>
            <a:ext cx="10972800" cy="1986914"/>
          </a:xfrm>
        </p:spPr>
        <p:txBody>
          <a:bodyPr/>
          <a:lstStyle>
            <a:lvl1pPr marL="0" indent="0" algn="ctr">
              <a:buNone/>
              <a:defRPr sz="2880"/>
            </a:lvl1pPr>
            <a:lvl2pPr marL="548640" indent="0" algn="ctr">
              <a:buNone/>
              <a:defRPr sz="2400"/>
            </a:lvl2pPr>
            <a:lvl3pPr marL="1097280" indent="0" algn="ctr">
              <a:buNone/>
              <a:defRPr sz="2160"/>
            </a:lvl3pPr>
            <a:lvl4pPr marL="1645920" indent="0" algn="ctr">
              <a:buNone/>
              <a:defRPr sz="1920"/>
            </a:lvl4pPr>
            <a:lvl5pPr marL="2194560" indent="0" algn="ctr">
              <a:buNone/>
              <a:defRPr sz="1920"/>
            </a:lvl5pPr>
            <a:lvl6pPr marL="2743200" indent="0" algn="ctr">
              <a:buNone/>
              <a:defRPr sz="1920"/>
            </a:lvl6pPr>
            <a:lvl7pPr marL="3291840" indent="0" algn="ctr">
              <a:buNone/>
              <a:defRPr sz="1920"/>
            </a:lvl7pPr>
            <a:lvl8pPr marL="3840480" indent="0" algn="ctr">
              <a:buNone/>
              <a:defRPr sz="1920"/>
            </a:lvl8pPr>
            <a:lvl9pPr marL="4389120" indent="0" algn="ctr">
              <a:buNone/>
              <a:defRPr sz="192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649890D4-7C24-8AB9-8276-D8FF26D2976E}"/>
              </a:ext>
            </a:extLst>
          </p:cNvPr>
          <p:cNvSpPr>
            <a:spLocks noGrp="1"/>
          </p:cNvSpPr>
          <p:nvPr>
            <p:ph type="dt" sz="half" idx="10"/>
          </p:nvPr>
        </p:nvSpPr>
        <p:spPr/>
        <p:txBody>
          <a:bodyPr/>
          <a:lstStyle/>
          <a:p>
            <a:endParaRPr lang="it-IT"/>
          </a:p>
        </p:txBody>
      </p:sp>
      <p:sp>
        <p:nvSpPr>
          <p:cNvPr id="5" name="Segnaposto piè di pagina 4">
            <a:extLst>
              <a:ext uri="{FF2B5EF4-FFF2-40B4-BE49-F238E27FC236}">
                <a16:creationId xmlns:a16="http://schemas.microsoft.com/office/drawing/2014/main" id="{69D5561A-4585-7960-87FC-720875DA7AD5}"/>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B11F38FF-FC55-F132-0876-3A1ACD1F53C1}"/>
              </a:ext>
            </a:extLst>
          </p:cNvPr>
          <p:cNvSpPr>
            <a:spLocks noGrp="1"/>
          </p:cNvSpPr>
          <p:nvPr>
            <p:ph type="sldNum" sz="quarter" idx="12"/>
          </p:nvPr>
        </p:nvSpPr>
        <p:spPr/>
        <p:txBody>
          <a:bodyPr/>
          <a:lstStyle/>
          <a:p>
            <a:fld id="{33BB7C40-2409-534F-9C4A-D94E5ABBC38E}" type="slidenum">
              <a:rPr lang="it-IT" smtClean="0"/>
              <a:t>‹N›</a:t>
            </a:fld>
            <a:endParaRPr lang="it-IT"/>
          </a:p>
        </p:txBody>
      </p:sp>
    </p:spTree>
    <p:extLst>
      <p:ext uri="{BB962C8B-B14F-4D97-AF65-F5344CB8AC3E}">
        <p14:creationId xmlns:p14="http://schemas.microsoft.com/office/powerpoint/2010/main" val="1600523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Aero.Next" TargetMode="External"/><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microsoft.com/office/2007/relationships/media" Target="../media/media3.mov"/><Relationship Id="rId7" Type="http://schemas.openxmlformats.org/officeDocument/2006/relationships/image" Target="../media/image2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9.png"/><Relationship Id="rId5" Type="http://schemas.openxmlformats.org/officeDocument/2006/relationships/slideLayout" Target="../slideLayouts/slideLayout41.xml"/><Relationship Id="rId4" Type="http://schemas.openxmlformats.org/officeDocument/2006/relationships/video" Target="../media/media3.mov"/></Relationships>
</file>

<file path=ppt/slides/_rels/slide23.xml.rels><?xml version="1.0" encoding="UTF-8" standalone="yes"?>
<Relationships xmlns="http://schemas.openxmlformats.org/package/2006/relationships"><Relationship Id="rId3" Type="http://schemas.microsoft.com/office/2007/relationships/media" Target="../media/media5.mp4"/><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1.png"/><Relationship Id="rId5" Type="http://schemas.openxmlformats.org/officeDocument/2006/relationships/slideLayout" Target="../slideLayouts/slideLayout41.xml"/><Relationship Id="rId4" Type="http://schemas.openxmlformats.org/officeDocument/2006/relationships/video" Target="../media/media5.mp4"/></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7.xml"/><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1.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972674" y="0"/>
            <a:ext cx="4657725" cy="8229600"/>
          </a:xfrm>
          <a:prstGeom prst="rect">
            <a:avLst/>
          </a:prstGeom>
        </p:spPr>
      </p:pic>
      <p:sp>
        <p:nvSpPr>
          <p:cNvPr id="3" name="Text 0"/>
          <p:cNvSpPr/>
          <p:nvPr/>
        </p:nvSpPr>
        <p:spPr>
          <a:xfrm>
            <a:off x="707350" y="717590"/>
            <a:ext cx="9051013" cy="1368920"/>
          </a:xfrm>
          <a:prstGeom prst="rect">
            <a:avLst/>
          </a:prstGeom>
          <a:noFill/>
          <a:ln/>
        </p:spPr>
        <p:txBody>
          <a:bodyPr wrap="square" lIns="0" tIns="0" rIns="0" bIns="0" rtlCol="0" anchor="t"/>
          <a:lstStyle/>
          <a:p>
            <a:pPr marL="0" indent="0">
              <a:lnSpc>
                <a:spcPts val="4950"/>
              </a:lnSpc>
              <a:buNone/>
            </a:pPr>
            <a:r>
              <a:rPr lang="en-US" sz="3950" dirty="0">
                <a:solidFill>
                  <a:srgbClr val="FFFFFF"/>
                </a:solidFill>
                <a:latin typeface="Verdana" panose="020B0604030504040204" pitchFamily="34" charset="0"/>
                <a:ea typeface="Verdana" panose="020B0604030504040204" pitchFamily="34" charset="0"/>
                <a:cs typeface="Verdana" panose="020B0604030504040204" pitchFamily="34" charset="0"/>
              </a:rPr>
              <a:t>Aero.Next: Optimizing UAV Control for High-Speed Deployments</a:t>
            </a:r>
            <a:endParaRPr lang="en-US" sz="3950" dirty="0">
              <a:latin typeface="Verdana" panose="020B0604030504040204" pitchFamily="34" charset="0"/>
              <a:ea typeface="Verdana" panose="020B0604030504040204" pitchFamily="34" charset="0"/>
              <a:cs typeface="Verdana" panose="020B0604030504040204" pitchFamily="34" charset="0"/>
            </a:endParaRPr>
          </a:p>
        </p:txBody>
      </p:sp>
      <p:sp>
        <p:nvSpPr>
          <p:cNvPr id="4" name="Text 1"/>
          <p:cNvSpPr/>
          <p:nvPr/>
        </p:nvSpPr>
        <p:spPr>
          <a:xfrm>
            <a:off x="656550" y="3045571"/>
            <a:ext cx="2526387" cy="315754"/>
          </a:xfrm>
          <a:prstGeom prst="rect">
            <a:avLst/>
          </a:prstGeom>
          <a:noFill/>
          <a:ln/>
        </p:spPr>
        <p:txBody>
          <a:bodyPr wrap="none" lIns="0" tIns="0" rIns="0" bIns="0" rtlCol="0" anchor="t"/>
          <a:lstStyle/>
          <a:p>
            <a:pPr marL="0" indent="0">
              <a:lnSpc>
                <a:spcPts val="2450"/>
              </a:lnSpc>
              <a:buNone/>
            </a:pPr>
            <a:r>
              <a:rPr lang="en-US" sz="2000" dirty="0">
                <a:solidFill>
                  <a:srgbClr val="FFFFFF"/>
                </a:solidFill>
                <a:latin typeface="Verdana" panose="020B0604030504040204" pitchFamily="34" charset="0"/>
                <a:ea typeface="Verdana" panose="020B0604030504040204" pitchFamily="34" charset="0"/>
                <a:cs typeface="Verdana" panose="020B0604030504040204" pitchFamily="34" charset="0"/>
              </a:rPr>
              <a:t>Author: Lorenzo Giordano</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5" name="Text 2"/>
          <p:cNvSpPr/>
          <p:nvPr/>
        </p:nvSpPr>
        <p:spPr>
          <a:xfrm>
            <a:off x="656550" y="4544910"/>
            <a:ext cx="7729299" cy="323374"/>
          </a:xfrm>
          <a:prstGeom prst="rect">
            <a:avLst/>
          </a:prstGeom>
          <a:noFill/>
          <a:ln/>
        </p:spPr>
        <p:txBody>
          <a:bodyPr wrap="none" lIns="0" tIns="0" rIns="0" bIns="0" rtlCol="0" anchor="t"/>
          <a:lstStyle/>
          <a:p>
            <a:pPr marL="0" indent="0">
              <a:lnSpc>
                <a:spcPts val="2500"/>
              </a:lnSpc>
              <a:buNone/>
            </a:pPr>
            <a:r>
              <a:rPr lang="en-US" sz="1550" dirty="0">
                <a:solidFill>
                  <a:srgbClr val="EBECEF"/>
                </a:solidFill>
                <a:latin typeface="Verdana" panose="020B0604030504040204" pitchFamily="34" charset="0"/>
                <a:ea typeface="Verdana" panose="020B0604030504040204" pitchFamily="34" charset="0"/>
                <a:cs typeface="Verdana" panose="020B0604030504040204" pitchFamily="34" charset="0"/>
              </a:rPr>
              <a:t>Study on drone stabilization after deployment from fast-moving aircraft</a:t>
            </a:r>
            <a:endParaRPr lang="en-US" sz="1550" dirty="0">
              <a:latin typeface="Verdana" panose="020B0604030504040204" pitchFamily="34" charset="0"/>
              <a:ea typeface="Verdana" panose="020B0604030504040204" pitchFamily="34" charset="0"/>
              <a:cs typeface="Verdana" panose="020B0604030504040204" pitchFamily="34" charset="0"/>
            </a:endParaRPr>
          </a:p>
        </p:txBody>
      </p:sp>
      <p:sp>
        <p:nvSpPr>
          <p:cNvPr id="6" name="Text 3"/>
          <p:cNvSpPr/>
          <p:nvPr/>
        </p:nvSpPr>
        <p:spPr>
          <a:xfrm>
            <a:off x="707350" y="4266962"/>
            <a:ext cx="2247543" cy="323374"/>
          </a:xfrm>
          <a:prstGeom prst="rect">
            <a:avLst/>
          </a:prstGeom>
          <a:noFill/>
          <a:ln/>
        </p:spPr>
        <p:txBody>
          <a:bodyPr wrap="none" lIns="0" tIns="0" rIns="0" bIns="0" rtlCol="0" anchor="t"/>
          <a:lstStyle/>
          <a:p>
            <a:pPr marL="0" indent="0">
              <a:lnSpc>
                <a:spcPts val="2500"/>
              </a:lnSpc>
              <a:buNone/>
            </a:pPr>
            <a:endParaRPr lang="en-US" sz="1550" dirty="0"/>
          </a:p>
        </p:txBody>
      </p:sp>
      <p:pic>
        <p:nvPicPr>
          <p:cNvPr id="7" name="Image 1" descr="preencoded.png"/>
          <p:cNvPicPr>
            <a:picLocks noChangeAspect="1"/>
          </p:cNvPicPr>
          <p:nvPr/>
        </p:nvPicPr>
        <p:blipFill>
          <a:blip r:embed="rId4"/>
          <a:stretch>
            <a:fillRect/>
          </a:stretch>
        </p:blipFill>
        <p:spPr>
          <a:xfrm>
            <a:off x="712463" y="5579677"/>
            <a:ext cx="2892079" cy="1220807"/>
          </a:xfrm>
          <a:prstGeom prst="rect">
            <a:avLst/>
          </a:prstGeom>
        </p:spPr>
      </p:pic>
      <p:pic>
        <p:nvPicPr>
          <p:cNvPr id="8" name="Image 2" descr="preencoded.png"/>
          <p:cNvPicPr>
            <a:picLocks noChangeAspect="1"/>
          </p:cNvPicPr>
          <p:nvPr/>
        </p:nvPicPr>
        <p:blipFill>
          <a:blip r:embed="rId5"/>
          <a:stretch>
            <a:fillRect/>
          </a:stretch>
        </p:blipFill>
        <p:spPr>
          <a:xfrm>
            <a:off x="3836140" y="5170082"/>
            <a:ext cx="2608854" cy="1220807"/>
          </a:xfrm>
          <a:prstGeom prst="rect">
            <a:avLst/>
          </a:prstGeom>
        </p:spPr>
      </p:pic>
      <p:pic>
        <p:nvPicPr>
          <p:cNvPr id="9" name="Image 3" descr="preencoded.png"/>
          <p:cNvPicPr>
            <a:picLocks noChangeAspect="1"/>
          </p:cNvPicPr>
          <p:nvPr/>
        </p:nvPicPr>
        <p:blipFill>
          <a:blip r:embed="rId6"/>
          <a:stretch>
            <a:fillRect/>
          </a:stretch>
        </p:blipFill>
        <p:spPr>
          <a:xfrm>
            <a:off x="3743926" y="5881798"/>
            <a:ext cx="2608853" cy="1630212"/>
          </a:xfrm>
          <a:prstGeom prst="rect">
            <a:avLst/>
          </a:prstGeom>
        </p:spPr>
      </p:pic>
      <p:sp>
        <p:nvSpPr>
          <p:cNvPr id="10" name="Text 4"/>
          <p:cNvSpPr/>
          <p:nvPr/>
        </p:nvSpPr>
        <p:spPr>
          <a:xfrm>
            <a:off x="3455432" y="6520934"/>
            <a:ext cx="2247543" cy="323374"/>
          </a:xfrm>
          <a:prstGeom prst="rect">
            <a:avLst/>
          </a:prstGeom>
          <a:noFill/>
          <a:ln/>
        </p:spPr>
        <p:txBody>
          <a:bodyPr wrap="none" lIns="0" tIns="0" rIns="0" bIns="0" rtlCol="0" anchor="t"/>
          <a:lstStyle/>
          <a:p>
            <a:pPr marL="0" indent="0">
              <a:lnSpc>
                <a:spcPts val="2500"/>
              </a:lnSpc>
              <a:buNone/>
            </a:pPr>
            <a:endParaRPr lang="en-US" sz="1550" dirty="0"/>
          </a:p>
        </p:txBody>
      </p:sp>
      <p:sp>
        <p:nvSpPr>
          <p:cNvPr id="11" name="Text 5"/>
          <p:cNvSpPr/>
          <p:nvPr/>
        </p:nvSpPr>
        <p:spPr>
          <a:xfrm>
            <a:off x="6203513" y="4266962"/>
            <a:ext cx="2247543" cy="323374"/>
          </a:xfrm>
          <a:prstGeom prst="rect">
            <a:avLst/>
          </a:prstGeom>
          <a:noFill/>
          <a:ln/>
        </p:spPr>
        <p:txBody>
          <a:bodyPr wrap="none" lIns="0" tIns="0" rIns="0" bIns="0" rtlCol="0" anchor="t"/>
          <a:lstStyle/>
          <a:p>
            <a:pPr marL="0" indent="0">
              <a:lnSpc>
                <a:spcPts val="2500"/>
              </a:lnSpc>
              <a:buNone/>
            </a:pPr>
            <a:endParaRPr lang="en-US" sz="1550" dirty="0"/>
          </a:p>
        </p:txBody>
      </p:sp>
      <p:pic>
        <p:nvPicPr>
          <p:cNvPr id="12" name="Image 4" descr="preencoded.png"/>
          <p:cNvPicPr>
            <a:picLocks noChangeAspect="1"/>
          </p:cNvPicPr>
          <p:nvPr/>
        </p:nvPicPr>
        <p:blipFill>
          <a:blip r:embed="rId7"/>
          <a:stretch>
            <a:fillRect/>
          </a:stretch>
        </p:blipFill>
        <p:spPr>
          <a:xfrm>
            <a:off x="6659305" y="6024964"/>
            <a:ext cx="2780518" cy="391956"/>
          </a:xfrm>
          <a:prstGeom prst="rect">
            <a:avLst/>
          </a:prstGeom>
        </p:spPr>
      </p:pic>
      <p:sp>
        <p:nvSpPr>
          <p:cNvPr id="13" name="Text 6"/>
          <p:cNvSpPr/>
          <p:nvPr/>
        </p:nvSpPr>
        <p:spPr>
          <a:xfrm>
            <a:off x="656550" y="7664353"/>
            <a:ext cx="7729299" cy="258604"/>
          </a:xfrm>
          <a:prstGeom prst="rect">
            <a:avLst/>
          </a:prstGeom>
          <a:noFill/>
          <a:ln/>
        </p:spPr>
        <p:txBody>
          <a:bodyPr wrap="none" lIns="0" tIns="0" rIns="0" bIns="0" rtlCol="0" anchor="t"/>
          <a:lstStyle/>
          <a:p>
            <a:pPr marL="0" indent="0">
              <a:lnSpc>
                <a:spcPts val="2000"/>
              </a:lnSpc>
              <a:buNone/>
            </a:pPr>
            <a:r>
              <a:rPr lang="en-US" sz="1250" dirty="0">
                <a:solidFill>
                  <a:srgbClr val="EBECEF"/>
                </a:solidFill>
                <a:latin typeface="Verdana" panose="020B0604030504040204" pitchFamily="34" charset="0"/>
                <a:ea typeface="Verdana" panose="020B0604030504040204" pitchFamily="34" charset="0"/>
                <a:cs typeface="Verdana" panose="020B0604030504040204" pitchFamily="34" charset="0"/>
              </a:rPr>
              <a:t>This thesis work was funded by </a:t>
            </a:r>
            <a:r>
              <a:rPr lang="en-US" sz="1250" u="sng" dirty="0">
                <a:solidFill>
                  <a:srgbClr val="8C98CA"/>
                </a:solidFill>
                <a:latin typeface="Verdana" panose="020B0604030504040204" pitchFamily="34" charset="0"/>
                <a:ea typeface="Verdana" panose="020B0604030504040204" pitchFamily="34" charset="0"/>
                <a:cs typeface="Verdana" panose="020B0604030504040204" pitchFamily="34" charset="0"/>
                <a:hlinkClick r:id="rId8">
                  <a:extLst>
                    <a:ext uri="{A12FA001-AC4F-418D-AE19-62706E023703}">
                      <ahyp:hlinkClr xmlns:ahyp="http://schemas.microsoft.com/office/drawing/2018/hyperlinkcolor" val="tx"/>
                    </a:ext>
                  </a:extLst>
                </a:hlinkClick>
              </a:rPr>
              <a:t>Aero.Next</a:t>
            </a:r>
            <a:r>
              <a:rPr lang="en-US" sz="1250" dirty="0">
                <a:solidFill>
                  <a:srgbClr val="EBECEF"/>
                </a:solidFill>
                <a:latin typeface="Verdana" panose="020B0604030504040204" pitchFamily="34" charset="0"/>
                <a:ea typeface="Verdana" panose="020B0604030504040204" pitchFamily="34" charset="0"/>
                <a:cs typeface="Verdana" panose="020B0604030504040204" pitchFamily="34" charset="0"/>
              </a:rPr>
              <a:t> project (PRR—C645727867-00000066)</a:t>
            </a:r>
            <a:endParaRPr lang="en-US" sz="1250" dirty="0">
              <a:latin typeface="Verdana" panose="020B0604030504040204" pitchFamily="34" charset="0"/>
              <a:ea typeface="Verdana" panose="020B0604030504040204" pitchFamily="34" charset="0"/>
              <a:cs typeface="Verdana" panose="020B0604030504040204" pitchFamily="34" charset="0"/>
            </a:endParaRPr>
          </a:p>
        </p:txBody>
      </p:sp>
      <p:sp>
        <p:nvSpPr>
          <p:cNvPr id="14" name="CasellaDiTesto 13">
            <a:extLst>
              <a:ext uri="{FF2B5EF4-FFF2-40B4-BE49-F238E27FC236}">
                <a16:creationId xmlns:a16="http://schemas.microsoft.com/office/drawing/2014/main" id="{B9770D6B-1A20-4577-8B27-DF56984FA716}"/>
              </a:ext>
            </a:extLst>
          </p:cNvPr>
          <p:cNvSpPr txBox="1"/>
          <p:nvPr/>
        </p:nvSpPr>
        <p:spPr>
          <a:xfrm>
            <a:off x="556537" y="3490985"/>
            <a:ext cx="7993739" cy="707886"/>
          </a:xfrm>
          <a:prstGeom prst="rect">
            <a:avLst/>
          </a:prstGeom>
          <a:noFill/>
        </p:spPr>
        <p:txBody>
          <a:bodyPr wrap="square" rtlCol="0">
            <a:spAutoFit/>
          </a:bodyPr>
          <a:lstStyle/>
          <a:p>
            <a:r>
              <a:rPr lang="it-IT" sz="2000" dirty="0">
                <a:solidFill>
                  <a:schemeClr val="bg1"/>
                </a:solidFill>
                <a:latin typeface="Verdana" panose="020B0604030504040204" pitchFamily="34" charset="0"/>
                <a:ea typeface="Verdana" panose="020B0604030504040204" pitchFamily="34" charset="0"/>
                <a:cs typeface="Verdana" panose="020B0604030504040204" pitchFamily="34" charset="0"/>
              </a:rPr>
              <a:t>Advisor:  Prof. Marco Lovera</a:t>
            </a:r>
          </a:p>
          <a:p>
            <a:r>
              <a:rPr lang="it-IT" sz="2000" dirty="0">
                <a:solidFill>
                  <a:schemeClr val="bg1"/>
                </a:solidFill>
                <a:latin typeface="Verdana" panose="020B0604030504040204" pitchFamily="34" charset="0"/>
                <a:ea typeface="Verdana" panose="020B0604030504040204" pitchFamily="34" charset="0"/>
                <a:cs typeface="Verdana" panose="020B0604030504040204" pitchFamily="34" charset="0"/>
              </a:rPr>
              <a:t>Co-Advisor: Prof. Rodrigo Ventura, Prof. </a:t>
            </a:r>
            <a:r>
              <a:rPr lang="it-IT" sz="2000" dirty="0" err="1">
                <a:solidFill>
                  <a:schemeClr val="bg1"/>
                </a:solidFill>
                <a:latin typeface="Verdana" panose="020B0604030504040204" pitchFamily="34" charset="0"/>
                <a:ea typeface="Verdana" panose="020B0604030504040204" pitchFamily="34" charset="0"/>
                <a:cs typeface="Verdana" panose="020B0604030504040204" pitchFamily="34" charset="0"/>
              </a:rPr>
              <a:t>Meysam</a:t>
            </a:r>
            <a:r>
              <a:rPr lang="it-IT" sz="2000" dirty="0">
                <a:solidFill>
                  <a:schemeClr val="bg1"/>
                </a:solidFill>
                <a:latin typeface="Verdana" panose="020B0604030504040204" pitchFamily="34" charset="0"/>
                <a:ea typeface="Verdana" panose="020B0604030504040204" pitchFamily="34" charset="0"/>
                <a:cs typeface="Verdana" panose="020B0604030504040204" pitchFamily="34" charset="0"/>
              </a:rPr>
              <a:t> </a:t>
            </a:r>
            <a:r>
              <a:rPr lang="it-IT" sz="2000" dirty="0" err="1">
                <a:solidFill>
                  <a:schemeClr val="bg1"/>
                </a:solidFill>
                <a:latin typeface="Verdana" panose="020B0604030504040204" pitchFamily="34" charset="0"/>
                <a:ea typeface="Verdana" panose="020B0604030504040204" pitchFamily="34" charset="0"/>
                <a:cs typeface="Verdana" panose="020B0604030504040204" pitchFamily="34" charset="0"/>
              </a:rPr>
              <a:t>Basiri</a:t>
            </a:r>
            <a:endParaRPr lang="it-IT" sz="2000" dirty="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cxnSp>
        <p:nvCxnSpPr>
          <p:cNvPr id="16" name="Connettore 1 15">
            <a:extLst>
              <a:ext uri="{FF2B5EF4-FFF2-40B4-BE49-F238E27FC236}">
                <a16:creationId xmlns:a16="http://schemas.microsoft.com/office/drawing/2014/main" id="{484051DE-9223-3E1A-3536-B28D56BB737C}"/>
              </a:ext>
            </a:extLst>
          </p:cNvPr>
          <p:cNvCxnSpPr>
            <a:cxnSpLocks/>
          </p:cNvCxnSpPr>
          <p:nvPr/>
        </p:nvCxnSpPr>
        <p:spPr>
          <a:xfrm>
            <a:off x="1993052" y="2446338"/>
            <a:ext cx="5942543"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BDFEE"/>
        </a:solidFill>
        <a:effectLst/>
      </p:bgPr>
    </p:bg>
    <p:spTree>
      <p:nvGrpSpPr>
        <p:cNvPr id="1" name=""/>
        <p:cNvGrpSpPr/>
        <p:nvPr/>
      </p:nvGrpSpPr>
      <p:grpSpPr>
        <a:xfrm>
          <a:off x="0" y="0"/>
          <a:ext cx="0" cy="0"/>
          <a:chOff x="0" y="0"/>
          <a:chExt cx="0" cy="0"/>
        </a:xfrm>
      </p:grpSpPr>
      <p:sp>
        <p:nvSpPr>
          <p:cNvPr id="17" name="Text 4">
            <a:extLst>
              <a:ext uri="{FF2B5EF4-FFF2-40B4-BE49-F238E27FC236}">
                <a16:creationId xmlns:a16="http://schemas.microsoft.com/office/drawing/2014/main" id="{350807AA-C980-4767-C554-A69156AE6FC3}"/>
              </a:ext>
            </a:extLst>
          </p:cNvPr>
          <p:cNvSpPr/>
          <p:nvPr/>
        </p:nvSpPr>
        <p:spPr>
          <a:xfrm>
            <a:off x="6846537" y="3355506"/>
            <a:ext cx="13145929" cy="221933"/>
          </a:xfrm>
          <a:prstGeom prst="rect">
            <a:avLst/>
          </a:prstGeom>
          <a:noFill/>
          <a:ln/>
        </p:spPr>
        <p:txBody>
          <a:bodyPr wrap="none" lIns="0" tIns="0" rIns="0" bIns="0" rtlCol="0" anchor="t"/>
          <a:lstStyle/>
          <a:p>
            <a:pPr marL="342900" indent="-342900" algn="l">
              <a:lnSpc>
                <a:spcPts val="1700"/>
              </a:lnSpc>
              <a:buSzPct val="100000"/>
              <a:buChar char="•"/>
            </a:pPr>
            <a:endParaRPr lang="en-US" sz="1050" dirty="0"/>
          </a:p>
        </p:txBody>
      </p:sp>
      <p:sp>
        <p:nvSpPr>
          <p:cNvPr id="32" name="Text 10">
            <a:extLst>
              <a:ext uri="{FF2B5EF4-FFF2-40B4-BE49-F238E27FC236}">
                <a16:creationId xmlns:a16="http://schemas.microsoft.com/office/drawing/2014/main" id="{1E8D46A4-0255-4EAC-0859-52CE0A6B8262}"/>
              </a:ext>
            </a:extLst>
          </p:cNvPr>
          <p:cNvSpPr/>
          <p:nvPr/>
        </p:nvSpPr>
        <p:spPr>
          <a:xfrm>
            <a:off x="8895814" y="3333512"/>
            <a:ext cx="11855768" cy="366832"/>
          </a:xfrm>
          <a:prstGeom prst="rect">
            <a:avLst/>
          </a:prstGeom>
          <a:noFill/>
          <a:ln/>
        </p:spPr>
        <p:txBody>
          <a:bodyPr wrap="none" lIns="0" tIns="0" rIns="0" bIns="0" rtlCol="0" anchor="t"/>
          <a:lstStyle/>
          <a:p>
            <a:pPr algn="l">
              <a:lnSpc>
                <a:spcPts val="2850"/>
              </a:lnSpc>
              <a:buSzPct val="100000"/>
            </a:pP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
        <p:nvSpPr>
          <p:cNvPr id="5" name="Text 1">
            <a:extLst>
              <a:ext uri="{FF2B5EF4-FFF2-40B4-BE49-F238E27FC236}">
                <a16:creationId xmlns:a16="http://schemas.microsoft.com/office/drawing/2014/main" id="{63B32EEE-64C4-7B6A-A751-77514CDB1FF1}"/>
              </a:ext>
            </a:extLst>
          </p:cNvPr>
          <p:cNvSpPr/>
          <p:nvPr/>
        </p:nvSpPr>
        <p:spPr>
          <a:xfrm>
            <a:off x="1207889" y="4286012"/>
            <a:ext cx="3713678" cy="1006554"/>
          </a:xfrm>
          <a:prstGeom prst="rect">
            <a:avLst/>
          </a:prstGeom>
          <a:noFill/>
          <a:ln/>
        </p:spPr>
        <p:txBody>
          <a:bodyPr wrap="square" lIns="0" tIns="0" rIns="0" bIns="0" rtlCol="0" anchor="t"/>
          <a:lstStyle/>
          <a:p>
            <a:pPr marL="0" indent="0" algn="ctr">
              <a:lnSpc>
                <a:spcPts val="3950"/>
              </a:lnSpc>
              <a:buNone/>
            </a:pPr>
            <a:r>
              <a:rPr lang="en-US" sz="2200" dirty="0">
                <a:latin typeface="Verdana" panose="020B0604030504040204" pitchFamily="34" charset="0"/>
                <a:ea typeface="Verdana" panose="020B0604030504040204" pitchFamily="34" charset="0"/>
                <a:cs typeface="Verdana" panose="020B0604030504040204" pitchFamily="34" charset="0"/>
              </a:rPr>
              <a:t>Need for a more efficient solution.</a:t>
            </a:r>
          </a:p>
        </p:txBody>
      </p:sp>
      <p:sp>
        <p:nvSpPr>
          <p:cNvPr id="7" name="Text 2">
            <a:extLst>
              <a:ext uri="{FF2B5EF4-FFF2-40B4-BE49-F238E27FC236}">
                <a16:creationId xmlns:a16="http://schemas.microsoft.com/office/drawing/2014/main" id="{FE7297A4-63E2-094D-0297-0F1E86DA4C30}"/>
              </a:ext>
            </a:extLst>
          </p:cNvPr>
          <p:cNvSpPr/>
          <p:nvPr/>
        </p:nvSpPr>
        <p:spPr>
          <a:xfrm>
            <a:off x="5458301" y="4286012"/>
            <a:ext cx="3713678" cy="1006554"/>
          </a:xfrm>
          <a:prstGeom prst="rect">
            <a:avLst/>
          </a:prstGeom>
          <a:noFill/>
          <a:ln/>
        </p:spPr>
        <p:txBody>
          <a:bodyPr wrap="square" lIns="0" tIns="0" rIns="0" bIns="0" rtlCol="0" anchor="t"/>
          <a:lstStyle/>
          <a:p>
            <a:pPr marL="0" indent="0" algn="ctr">
              <a:lnSpc>
                <a:spcPts val="3950"/>
              </a:lnSpc>
              <a:buNone/>
            </a:pPr>
            <a:r>
              <a:rPr lang="en-US" sz="2200" dirty="0">
                <a:latin typeface="Verdana" panose="020B0604030504040204" pitchFamily="34" charset="0"/>
                <a:ea typeface="Verdana" panose="020B0604030504040204" pitchFamily="34" charset="0"/>
                <a:cs typeface="Verdana" panose="020B0604030504040204" pitchFamily="34" charset="0"/>
              </a:rPr>
              <a:t>No insight for the SMC </a:t>
            </a:r>
          </a:p>
        </p:txBody>
      </p:sp>
      <p:sp>
        <p:nvSpPr>
          <p:cNvPr id="9" name="Text 3">
            <a:extLst>
              <a:ext uri="{FF2B5EF4-FFF2-40B4-BE49-F238E27FC236}">
                <a16:creationId xmlns:a16="http://schemas.microsoft.com/office/drawing/2014/main" id="{BE73A146-2099-22EE-85B2-759EAEA649F7}"/>
              </a:ext>
            </a:extLst>
          </p:cNvPr>
          <p:cNvSpPr/>
          <p:nvPr/>
        </p:nvSpPr>
        <p:spPr>
          <a:xfrm>
            <a:off x="9708713" y="4286012"/>
            <a:ext cx="3713678" cy="1509832"/>
          </a:xfrm>
          <a:prstGeom prst="rect">
            <a:avLst/>
          </a:prstGeom>
          <a:noFill/>
          <a:ln/>
        </p:spPr>
        <p:txBody>
          <a:bodyPr wrap="square" lIns="0" tIns="0" rIns="0" bIns="0" rtlCol="0" anchor="t"/>
          <a:lstStyle/>
          <a:p>
            <a:pPr marL="0" indent="0" algn="ctr">
              <a:lnSpc>
                <a:spcPts val="3950"/>
              </a:lnSpc>
              <a:buNone/>
            </a:pPr>
            <a:r>
              <a:rPr lang="en-US" sz="2200" dirty="0">
                <a:latin typeface="Verdana" panose="020B0604030504040204" pitchFamily="34" charset="0"/>
                <a:ea typeface="Verdana" panose="020B0604030504040204" pitchFamily="34" charset="0"/>
                <a:cs typeface="Verdana" panose="020B0604030504040204" pitchFamily="34" charset="0"/>
              </a:rPr>
              <a:t>Heuristic approaches
</a:t>
            </a:r>
          </a:p>
        </p:txBody>
      </p:sp>
      <p:sp>
        <p:nvSpPr>
          <p:cNvPr id="11" name="Text 0">
            <a:extLst>
              <a:ext uri="{FF2B5EF4-FFF2-40B4-BE49-F238E27FC236}">
                <a16:creationId xmlns:a16="http://schemas.microsoft.com/office/drawing/2014/main" id="{22AF2BC0-4B24-493E-73E2-A847406DA295}"/>
              </a:ext>
            </a:extLst>
          </p:cNvPr>
          <p:cNvSpPr/>
          <p:nvPr/>
        </p:nvSpPr>
        <p:spPr>
          <a:xfrm>
            <a:off x="939522" y="561678"/>
            <a:ext cx="6872883" cy="671036"/>
          </a:xfrm>
          <a:prstGeom prst="rect">
            <a:avLst/>
          </a:prstGeom>
          <a:noFill/>
          <a:ln/>
        </p:spPr>
        <p:txBody>
          <a:bodyPr wrap="none" lIns="0" tIns="0" rIns="0" bIns="0" rtlCol="0" anchor="t"/>
          <a:lstStyle/>
          <a:p>
            <a:pPr marL="0" indent="0">
              <a:lnSpc>
                <a:spcPts val="5250"/>
              </a:lnSpc>
              <a:buNone/>
            </a:pPr>
            <a:r>
              <a:rPr lang="en-US" sz="3600" b="1" dirty="0">
                <a:latin typeface="Arial" panose="020B0604020202020204" pitchFamily="34" charset="0"/>
                <a:ea typeface="Verdana" panose="020B0604030504040204" pitchFamily="34" charset="0"/>
                <a:cs typeface="Arial" panose="020B0604020202020204" pitchFamily="34" charset="0"/>
              </a:rPr>
              <a:t>Gains Tuning</a:t>
            </a:r>
          </a:p>
        </p:txBody>
      </p:sp>
      <p:sp>
        <p:nvSpPr>
          <p:cNvPr id="14" name="Mostrina 13">
            <a:extLst>
              <a:ext uri="{FF2B5EF4-FFF2-40B4-BE49-F238E27FC236}">
                <a16:creationId xmlns:a16="http://schemas.microsoft.com/office/drawing/2014/main" id="{D0738943-967F-09A4-B5BD-2223078EDC87}"/>
              </a:ext>
            </a:extLst>
          </p:cNvPr>
          <p:cNvSpPr/>
          <p:nvPr/>
        </p:nvSpPr>
        <p:spPr>
          <a:xfrm>
            <a:off x="939521" y="2752088"/>
            <a:ext cx="4250412" cy="1073706"/>
          </a:xfrm>
          <a:prstGeom prst="chevron">
            <a:avLst>
              <a:gd name="adj" fmla="val 2546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200" dirty="0">
                <a:solidFill>
                  <a:schemeClr val="bg1"/>
                </a:solidFill>
                <a:latin typeface="Verdana" panose="020B0604030504040204" pitchFamily="34" charset="0"/>
                <a:ea typeface="Verdana" panose="020B0604030504040204" pitchFamily="34" charset="0"/>
                <a:cs typeface="Verdana" panose="020B0604030504040204" pitchFamily="34" charset="0"/>
              </a:rPr>
              <a:t>1</a:t>
            </a:r>
          </a:p>
        </p:txBody>
      </p:sp>
      <p:sp>
        <p:nvSpPr>
          <p:cNvPr id="18" name="Mostrina 17">
            <a:extLst>
              <a:ext uri="{FF2B5EF4-FFF2-40B4-BE49-F238E27FC236}">
                <a16:creationId xmlns:a16="http://schemas.microsoft.com/office/drawing/2014/main" id="{EF6115E8-DA53-DEDF-9C66-FCB56A96B522}"/>
              </a:ext>
            </a:extLst>
          </p:cNvPr>
          <p:cNvSpPr/>
          <p:nvPr/>
        </p:nvSpPr>
        <p:spPr>
          <a:xfrm>
            <a:off x="5189933" y="2752088"/>
            <a:ext cx="4250412" cy="1073706"/>
          </a:xfrm>
          <a:prstGeom prst="chevron">
            <a:avLst>
              <a:gd name="adj" fmla="val 2546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200" dirty="0">
                <a:solidFill>
                  <a:schemeClr val="bg1"/>
                </a:solidFill>
                <a:latin typeface="Verdana" panose="020B0604030504040204" pitchFamily="34" charset="0"/>
                <a:ea typeface="Verdana" panose="020B0604030504040204" pitchFamily="34" charset="0"/>
                <a:cs typeface="Verdana" panose="020B0604030504040204" pitchFamily="34" charset="0"/>
              </a:rPr>
              <a:t>2</a:t>
            </a:r>
          </a:p>
        </p:txBody>
      </p:sp>
      <p:sp>
        <p:nvSpPr>
          <p:cNvPr id="19" name="Mostrina 18">
            <a:extLst>
              <a:ext uri="{FF2B5EF4-FFF2-40B4-BE49-F238E27FC236}">
                <a16:creationId xmlns:a16="http://schemas.microsoft.com/office/drawing/2014/main" id="{39967A6C-381A-91FF-ED34-31EC41503D89}"/>
              </a:ext>
            </a:extLst>
          </p:cNvPr>
          <p:cNvSpPr/>
          <p:nvPr/>
        </p:nvSpPr>
        <p:spPr>
          <a:xfrm>
            <a:off x="9364416" y="2752088"/>
            <a:ext cx="4250412" cy="1073706"/>
          </a:xfrm>
          <a:prstGeom prst="chevron">
            <a:avLst>
              <a:gd name="adj" fmla="val 2546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200" dirty="0">
                <a:solidFill>
                  <a:schemeClr val="bg1"/>
                </a:solidFill>
                <a:latin typeface="Verdana" panose="020B0604030504040204" pitchFamily="34" charset="0"/>
                <a:ea typeface="Verdana" panose="020B0604030504040204" pitchFamily="34" charset="0"/>
                <a:cs typeface="Verdana" panose="020B0604030504040204" pitchFamily="34" charset="0"/>
              </a:rPr>
              <a:t>SOLUTION</a:t>
            </a:r>
          </a:p>
        </p:txBody>
      </p:sp>
      <p:sp>
        <p:nvSpPr>
          <p:cNvPr id="3" name="CasellaDiTesto 2">
            <a:extLst>
              <a:ext uri="{FF2B5EF4-FFF2-40B4-BE49-F238E27FC236}">
                <a16:creationId xmlns:a16="http://schemas.microsoft.com/office/drawing/2014/main" id="{528238E2-A336-5486-E803-42FD84F6C7CB}"/>
              </a:ext>
            </a:extLst>
          </p:cNvPr>
          <p:cNvSpPr txBox="1"/>
          <p:nvPr/>
        </p:nvSpPr>
        <p:spPr>
          <a:xfrm>
            <a:off x="14162219" y="106214"/>
            <a:ext cx="468181" cy="400110"/>
          </a:xfrm>
          <a:prstGeom prst="rect">
            <a:avLst/>
          </a:prstGeom>
          <a:noFill/>
        </p:spPr>
        <p:txBody>
          <a:bodyPr wrap="square" rtlCol="0">
            <a:spAutoFit/>
          </a:bodyPr>
          <a:lstStyle/>
          <a:p>
            <a:r>
              <a:rPr lang="it-IT" sz="2000" dirty="0">
                <a:latin typeface="Verdana" panose="020B0604030504040204" pitchFamily="34" charset="0"/>
                <a:ea typeface="Verdana" panose="020B0604030504040204" pitchFamily="34" charset="0"/>
                <a:cs typeface="Verdana" panose="020B0604030504040204" pitchFamily="34" charset="0"/>
              </a:rPr>
              <a:t>9</a:t>
            </a:r>
          </a:p>
        </p:txBody>
      </p:sp>
    </p:spTree>
    <p:extLst>
      <p:ext uri="{BB962C8B-B14F-4D97-AF65-F5344CB8AC3E}">
        <p14:creationId xmlns:p14="http://schemas.microsoft.com/office/powerpoint/2010/main" val="18182585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BDFEE"/>
        </a:solidFill>
        <a:effectLst/>
      </p:bgPr>
    </p:bg>
    <p:spTree>
      <p:nvGrpSpPr>
        <p:cNvPr id="1" name=""/>
        <p:cNvGrpSpPr/>
        <p:nvPr/>
      </p:nvGrpSpPr>
      <p:grpSpPr>
        <a:xfrm>
          <a:off x="0" y="0"/>
          <a:ext cx="0" cy="0"/>
          <a:chOff x="0" y="0"/>
          <a:chExt cx="0" cy="0"/>
        </a:xfrm>
      </p:grpSpPr>
      <p:sp>
        <p:nvSpPr>
          <p:cNvPr id="17" name="Text 4">
            <a:extLst>
              <a:ext uri="{FF2B5EF4-FFF2-40B4-BE49-F238E27FC236}">
                <a16:creationId xmlns:a16="http://schemas.microsoft.com/office/drawing/2014/main" id="{350807AA-C980-4767-C554-A69156AE6FC3}"/>
              </a:ext>
            </a:extLst>
          </p:cNvPr>
          <p:cNvSpPr/>
          <p:nvPr/>
        </p:nvSpPr>
        <p:spPr>
          <a:xfrm>
            <a:off x="6846537" y="3355506"/>
            <a:ext cx="13145929" cy="221933"/>
          </a:xfrm>
          <a:prstGeom prst="rect">
            <a:avLst/>
          </a:prstGeom>
          <a:noFill/>
          <a:ln/>
        </p:spPr>
        <p:txBody>
          <a:bodyPr wrap="none" lIns="0" tIns="0" rIns="0" bIns="0" rtlCol="0" anchor="t"/>
          <a:lstStyle/>
          <a:p>
            <a:pPr marL="342900" indent="-342900" algn="l">
              <a:lnSpc>
                <a:spcPts val="1700"/>
              </a:lnSpc>
              <a:buSzPct val="100000"/>
              <a:buChar char="•"/>
            </a:pPr>
            <a:endParaRPr lang="en-US" sz="1050" dirty="0"/>
          </a:p>
        </p:txBody>
      </p:sp>
      <p:sp>
        <p:nvSpPr>
          <p:cNvPr id="32" name="Text 10">
            <a:extLst>
              <a:ext uri="{FF2B5EF4-FFF2-40B4-BE49-F238E27FC236}">
                <a16:creationId xmlns:a16="http://schemas.microsoft.com/office/drawing/2014/main" id="{1E8D46A4-0255-4EAC-0859-52CE0A6B8262}"/>
              </a:ext>
            </a:extLst>
          </p:cNvPr>
          <p:cNvSpPr/>
          <p:nvPr/>
        </p:nvSpPr>
        <p:spPr>
          <a:xfrm>
            <a:off x="8895814" y="3333512"/>
            <a:ext cx="11855768" cy="366832"/>
          </a:xfrm>
          <a:prstGeom prst="rect">
            <a:avLst/>
          </a:prstGeom>
          <a:noFill/>
          <a:ln/>
        </p:spPr>
        <p:txBody>
          <a:bodyPr wrap="none" lIns="0" tIns="0" rIns="0" bIns="0" rtlCol="0" anchor="t"/>
          <a:lstStyle/>
          <a:p>
            <a:pPr algn="l">
              <a:lnSpc>
                <a:spcPts val="2850"/>
              </a:lnSpc>
              <a:buSzPct val="100000"/>
            </a:pP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
        <p:nvSpPr>
          <p:cNvPr id="11" name="Text 0">
            <a:extLst>
              <a:ext uri="{FF2B5EF4-FFF2-40B4-BE49-F238E27FC236}">
                <a16:creationId xmlns:a16="http://schemas.microsoft.com/office/drawing/2014/main" id="{22AF2BC0-4B24-493E-73E2-A847406DA295}"/>
              </a:ext>
            </a:extLst>
          </p:cNvPr>
          <p:cNvSpPr/>
          <p:nvPr/>
        </p:nvSpPr>
        <p:spPr>
          <a:xfrm>
            <a:off x="1105530" y="466485"/>
            <a:ext cx="6872883" cy="671036"/>
          </a:xfrm>
          <a:prstGeom prst="rect">
            <a:avLst/>
          </a:prstGeom>
          <a:noFill/>
          <a:ln/>
        </p:spPr>
        <p:txBody>
          <a:bodyPr wrap="none" lIns="0" tIns="0" rIns="0" bIns="0" rtlCol="0" anchor="t"/>
          <a:lstStyle/>
          <a:p>
            <a:pPr marL="0" indent="0">
              <a:lnSpc>
                <a:spcPts val="5250"/>
              </a:lnSpc>
              <a:buNone/>
            </a:pPr>
            <a:r>
              <a:rPr lang="en-US" sz="3600" b="1" dirty="0">
                <a:latin typeface="Arial" panose="020B0604020202020204" pitchFamily="34" charset="0"/>
                <a:ea typeface="Verdana" panose="020B0604030504040204" pitchFamily="34" charset="0"/>
                <a:cs typeface="Arial" panose="020B0604020202020204" pitchFamily="34" charset="0"/>
              </a:rPr>
              <a:t>Gains Tuning - Genetic Algorithm</a:t>
            </a:r>
          </a:p>
        </p:txBody>
      </p:sp>
      <p:pic>
        <p:nvPicPr>
          <p:cNvPr id="2" name="genetic_algorithm_animation">
            <a:hlinkClick r:id="" action="ppaction://media"/>
            <a:extLst>
              <a:ext uri="{FF2B5EF4-FFF2-40B4-BE49-F238E27FC236}">
                <a16:creationId xmlns:a16="http://schemas.microsoft.com/office/drawing/2014/main" id="{BB9E446B-DD35-101D-C0B1-9988B95A643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68468" y="3452184"/>
            <a:ext cx="6446732" cy="3752089"/>
          </a:xfrm>
          <a:prstGeom prst="rect">
            <a:avLst/>
          </a:prstGeom>
        </p:spPr>
      </p:pic>
      <p:pic>
        <p:nvPicPr>
          <p:cNvPr id="4" name="Immagine 3" descr="Immagine che contiene testo, schermata, Carattere, linea&#10;&#10;Descrizione generata automaticamente">
            <a:extLst>
              <a:ext uri="{FF2B5EF4-FFF2-40B4-BE49-F238E27FC236}">
                <a16:creationId xmlns:a16="http://schemas.microsoft.com/office/drawing/2014/main" id="{870E0772-7DE8-F00B-EA0B-5ECCC504DBB2}"/>
              </a:ext>
            </a:extLst>
          </p:cNvPr>
          <p:cNvPicPr>
            <a:picLocks noChangeAspect="1"/>
          </p:cNvPicPr>
          <p:nvPr/>
        </p:nvPicPr>
        <p:blipFill>
          <a:blip r:embed="rId5"/>
          <a:stretch>
            <a:fillRect/>
          </a:stretch>
        </p:blipFill>
        <p:spPr>
          <a:xfrm>
            <a:off x="7866008" y="1650504"/>
            <a:ext cx="6294221" cy="5757505"/>
          </a:xfrm>
          <a:prstGeom prst="rect">
            <a:avLst/>
          </a:prstGeom>
        </p:spPr>
      </p:pic>
      <p:sp>
        <p:nvSpPr>
          <p:cNvPr id="6" name="Shape 1">
            <a:extLst>
              <a:ext uri="{FF2B5EF4-FFF2-40B4-BE49-F238E27FC236}">
                <a16:creationId xmlns:a16="http://schemas.microsoft.com/office/drawing/2014/main" id="{8AFA795D-8C49-F0C0-7D53-AD37DF9CB195}"/>
              </a:ext>
            </a:extLst>
          </p:cNvPr>
          <p:cNvSpPr/>
          <p:nvPr/>
        </p:nvSpPr>
        <p:spPr>
          <a:xfrm>
            <a:off x="1597761" y="1525572"/>
            <a:ext cx="5248776" cy="1222768"/>
          </a:xfrm>
          <a:prstGeom prst="roundRect">
            <a:avLst>
              <a:gd name="adj" fmla="val 14160"/>
            </a:avLst>
          </a:prstGeom>
          <a:solidFill>
            <a:schemeClr val="bg1"/>
          </a:solidFill>
          <a:ln w="15240">
            <a:solidFill>
              <a:srgbClr val="D1D2D5"/>
            </a:solidFill>
            <a:prstDash val="solid"/>
          </a:ln>
        </p:spPr>
        <p:txBody>
          <a:bodyPr/>
          <a:lstStyle/>
          <a:p>
            <a:pPr marL="342900" indent="-342900" algn="ctr">
              <a:lnSpc>
                <a:spcPct val="150000"/>
              </a:lnSpc>
              <a:buFont typeface="Arial" panose="020B0604020202020204" pitchFamily="34" charset="0"/>
              <a:buChar char="•"/>
            </a:pPr>
            <a:r>
              <a:rPr lang="en-US" sz="2200" dirty="0">
                <a:solidFill>
                  <a:srgbClr val="000000"/>
                </a:solidFill>
                <a:latin typeface="Verdana" panose="020B0604030504040204" pitchFamily="34" charset="0"/>
                <a:ea typeface="Verdana" panose="020B0604030504040204" pitchFamily="34" charset="0"/>
                <a:cs typeface="Verdana" panose="020B0604030504040204" pitchFamily="34" charset="0"/>
              </a:rPr>
              <a:t>Inspired by natural selection</a:t>
            </a:r>
          </a:p>
          <a:p>
            <a:pPr marL="342900" indent="-342900" algn="ctr">
              <a:lnSpc>
                <a:spcPct val="150000"/>
              </a:lnSpc>
              <a:buFont typeface="Arial" panose="020B0604020202020204" pitchFamily="34" charset="0"/>
              <a:buChar char="•"/>
            </a:pPr>
            <a:r>
              <a:rPr lang="en-US" sz="2200" dirty="0">
                <a:solidFill>
                  <a:srgbClr val="000000"/>
                </a:solidFill>
                <a:latin typeface="Verdana" panose="020B0604030504040204" pitchFamily="34" charset="0"/>
                <a:ea typeface="Verdana" panose="020B0604030504040204" pitchFamily="34" charset="0"/>
                <a:cs typeface="Verdana" panose="020B0604030504040204" pitchFamily="34" charset="0"/>
              </a:rPr>
              <a:t>Multi-Objective Optimization</a:t>
            </a:r>
            <a:endParaRPr lang="en-US" sz="2200" dirty="0">
              <a:latin typeface="Verdana" panose="020B0604030504040204" pitchFamily="34" charset="0"/>
              <a:ea typeface="Verdana" panose="020B0604030504040204" pitchFamily="34" charset="0"/>
              <a:cs typeface="Verdana" panose="020B0604030504040204" pitchFamily="34" charset="0"/>
            </a:endParaRPr>
          </a:p>
          <a:p>
            <a:pPr algn="ctr">
              <a:lnSpc>
                <a:spcPct val="150000"/>
              </a:lnSpc>
            </a:pPr>
            <a:endParaRPr lang="en-US" sz="2200" dirty="0">
              <a:latin typeface="Verdana" panose="020B0604030504040204" pitchFamily="34" charset="0"/>
              <a:ea typeface="Verdana" panose="020B0604030504040204" pitchFamily="34" charset="0"/>
              <a:cs typeface="Verdana" panose="020B0604030504040204" pitchFamily="34" charset="0"/>
            </a:endParaRPr>
          </a:p>
          <a:p>
            <a:pPr algn="ctr">
              <a:lnSpc>
                <a:spcPct val="150000"/>
              </a:lnSpc>
            </a:pPr>
            <a:endParaRPr lang="it-IT" sz="2200" dirty="0">
              <a:latin typeface="Verdana" panose="020B0604030504040204" pitchFamily="34" charset="0"/>
              <a:ea typeface="Verdana" panose="020B0604030504040204" pitchFamily="34" charset="0"/>
              <a:cs typeface="Verdana" panose="020B0604030504040204" pitchFamily="34" charset="0"/>
            </a:endParaRPr>
          </a:p>
        </p:txBody>
      </p:sp>
      <p:sp>
        <p:nvSpPr>
          <p:cNvPr id="5" name="CasellaDiTesto 4">
            <a:extLst>
              <a:ext uri="{FF2B5EF4-FFF2-40B4-BE49-F238E27FC236}">
                <a16:creationId xmlns:a16="http://schemas.microsoft.com/office/drawing/2014/main" id="{0D31AB9D-2BB7-CD6F-CCE7-D550A65561D4}"/>
              </a:ext>
            </a:extLst>
          </p:cNvPr>
          <p:cNvSpPr txBox="1"/>
          <p:nvPr/>
        </p:nvSpPr>
        <p:spPr>
          <a:xfrm>
            <a:off x="14001751" y="106214"/>
            <a:ext cx="628650" cy="400110"/>
          </a:xfrm>
          <a:prstGeom prst="rect">
            <a:avLst/>
          </a:prstGeom>
          <a:noFill/>
        </p:spPr>
        <p:txBody>
          <a:bodyPr wrap="square" rtlCol="0">
            <a:spAutoFit/>
          </a:bodyPr>
          <a:lstStyle/>
          <a:p>
            <a:r>
              <a:rPr lang="it-IT" sz="2000" dirty="0">
                <a:latin typeface="Verdana" panose="020B0604030504040204" pitchFamily="34" charset="0"/>
                <a:ea typeface="Verdana" panose="020B0604030504040204" pitchFamily="34" charset="0"/>
                <a:cs typeface="Verdana" panose="020B0604030504040204" pitchFamily="34" charset="0"/>
              </a:rPr>
              <a:t>10</a:t>
            </a:r>
          </a:p>
        </p:txBody>
      </p:sp>
    </p:spTree>
    <p:extLst>
      <p:ext uri="{BB962C8B-B14F-4D97-AF65-F5344CB8AC3E}">
        <p14:creationId xmlns:p14="http://schemas.microsoft.com/office/powerpoint/2010/main" val="352019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7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BDFEE"/>
        </a:solidFill>
        <a:effectLst/>
      </p:bgPr>
    </p:bg>
    <p:spTree>
      <p:nvGrpSpPr>
        <p:cNvPr id="1" name=""/>
        <p:cNvGrpSpPr/>
        <p:nvPr/>
      </p:nvGrpSpPr>
      <p:grpSpPr>
        <a:xfrm>
          <a:off x="0" y="0"/>
          <a:ext cx="0" cy="0"/>
          <a:chOff x="0" y="0"/>
          <a:chExt cx="0" cy="0"/>
        </a:xfrm>
      </p:grpSpPr>
      <p:sp>
        <p:nvSpPr>
          <p:cNvPr id="17" name="Text 4">
            <a:extLst>
              <a:ext uri="{FF2B5EF4-FFF2-40B4-BE49-F238E27FC236}">
                <a16:creationId xmlns:a16="http://schemas.microsoft.com/office/drawing/2014/main" id="{350807AA-C980-4767-C554-A69156AE6FC3}"/>
              </a:ext>
            </a:extLst>
          </p:cNvPr>
          <p:cNvSpPr/>
          <p:nvPr/>
        </p:nvSpPr>
        <p:spPr>
          <a:xfrm>
            <a:off x="6846537" y="3355506"/>
            <a:ext cx="13145929" cy="221933"/>
          </a:xfrm>
          <a:prstGeom prst="rect">
            <a:avLst/>
          </a:prstGeom>
          <a:noFill/>
          <a:ln/>
        </p:spPr>
        <p:txBody>
          <a:bodyPr wrap="none" lIns="0" tIns="0" rIns="0" bIns="0" rtlCol="0" anchor="t"/>
          <a:lstStyle/>
          <a:p>
            <a:pPr marL="342900" indent="-342900" algn="l">
              <a:lnSpc>
                <a:spcPts val="1700"/>
              </a:lnSpc>
              <a:buSzPct val="100000"/>
              <a:buChar char="•"/>
            </a:pPr>
            <a:endParaRPr lang="en-US" sz="1050" dirty="0"/>
          </a:p>
        </p:txBody>
      </p:sp>
      <p:sp>
        <p:nvSpPr>
          <p:cNvPr id="32" name="Text 10">
            <a:extLst>
              <a:ext uri="{FF2B5EF4-FFF2-40B4-BE49-F238E27FC236}">
                <a16:creationId xmlns:a16="http://schemas.microsoft.com/office/drawing/2014/main" id="{1E8D46A4-0255-4EAC-0859-52CE0A6B8262}"/>
              </a:ext>
            </a:extLst>
          </p:cNvPr>
          <p:cNvSpPr/>
          <p:nvPr/>
        </p:nvSpPr>
        <p:spPr>
          <a:xfrm>
            <a:off x="8895814" y="3333512"/>
            <a:ext cx="11855768" cy="366832"/>
          </a:xfrm>
          <a:prstGeom prst="rect">
            <a:avLst/>
          </a:prstGeom>
          <a:noFill/>
          <a:ln/>
        </p:spPr>
        <p:txBody>
          <a:bodyPr wrap="none" lIns="0" tIns="0" rIns="0" bIns="0" rtlCol="0" anchor="t"/>
          <a:lstStyle/>
          <a:p>
            <a:pPr algn="l">
              <a:lnSpc>
                <a:spcPts val="2850"/>
              </a:lnSpc>
              <a:buSzPct val="100000"/>
            </a:pP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
        <p:nvSpPr>
          <p:cNvPr id="3" name="Text 0">
            <a:extLst>
              <a:ext uri="{FF2B5EF4-FFF2-40B4-BE49-F238E27FC236}">
                <a16:creationId xmlns:a16="http://schemas.microsoft.com/office/drawing/2014/main" id="{387D58F9-0B4E-4A05-07BF-F0C2304F4F25}"/>
              </a:ext>
            </a:extLst>
          </p:cNvPr>
          <p:cNvSpPr/>
          <p:nvPr/>
        </p:nvSpPr>
        <p:spPr>
          <a:xfrm>
            <a:off x="939522" y="983933"/>
            <a:ext cx="8361878" cy="671036"/>
          </a:xfrm>
          <a:prstGeom prst="rect">
            <a:avLst/>
          </a:prstGeom>
          <a:noFill/>
          <a:ln/>
        </p:spPr>
        <p:txBody>
          <a:bodyPr wrap="none" lIns="0" tIns="0" rIns="0" bIns="0" rtlCol="0" anchor="t"/>
          <a:lstStyle/>
          <a:p>
            <a:pPr marL="0" indent="0">
              <a:lnSpc>
                <a:spcPts val="5250"/>
              </a:lnSpc>
              <a:buNone/>
            </a:pPr>
            <a:r>
              <a:rPr lang="en-US" sz="4200" dirty="0">
                <a:latin typeface="Verdana" panose="020B0604030504040204" pitchFamily="34" charset="0"/>
                <a:ea typeface="Verdana" panose="020B0604030504040204" pitchFamily="34" charset="0"/>
                <a:cs typeface="Verdana" panose="020B0604030504040204" pitchFamily="34" charset="0"/>
              </a:rPr>
              <a:t>Gain Tuning - Strengths and Weaknesses of GA</a:t>
            </a:r>
          </a:p>
        </p:txBody>
      </p:sp>
      <p:sp>
        <p:nvSpPr>
          <p:cNvPr id="5" name="Shape 1">
            <a:extLst>
              <a:ext uri="{FF2B5EF4-FFF2-40B4-BE49-F238E27FC236}">
                <a16:creationId xmlns:a16="http://schemas.microsoft.com/office/drawing/2014/main" id="{6AE15784-F1BE-D5C6-2BCC-0833D3E7C064}"/>
              </a:ext>
            </a:extLst>
          </p:cNvPr>
          <p:cNvSpPr/>
          <p:nvPr/>
        </p:nvSpPr>
        <p:spPr>
          <a:xfrm>
            <a:off x="939522" y="2191822"/>
            <a:ext cx="6241494" cy="5053846"/>
          </a:xfrm>
          <a:prstGeom prst="roundRect">
            <a:avLst>
              <a:gd name="adj" fmla="val 2231"/>
            </a:avLst>
          </a:prstGeom>
          <a:solidFill>
            <a:schemeClr val="bg1"/>
          </a:solidFill>
          <a:ln w="28575">
            <a:solidFill>
              <a:srgbClr val="4472C4"/>
            </a:solidFill>
            <a:prstDash val="solid"/>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7" name="Text 2">
            <a:extLst>
              <a:ext uri="{FF2B5EF4-FFF2-40B4-BE49-F238E27FC236}">
                <a16:creationId xmlns:a16="http://schemas.microsoft.com/office/drawing/2014/main" id="{1936484A-8FE5-723F-9597-35397BC28EE1}"/>
              </a:ext>
            </a:extLst>
          </p:cNvPr>
          <p:cNvSpPr/>
          <p:nvPr/>
        </p:nvSpPr>
        <p:spPr>
          <a:xfrm>
            <a:off x="1223129" y="2475428"/>
            <a:ext cx="3355538" cy="419338"/>
          </a:xfrm>
          <a:prstGeom prst="rect">
            <a:avLst/>
          </a:prstGeom>
          <a:noFill/>
          <a:ln/>
        </p:spPr>
        <p:txBody>
          <a:bodyPr wrap="none" lIns="0" tIns="0" rIns="0" bIns="0" rtlCol="0" anchor="t"/>
          <a:lstStyle/>
          <a:p>
            <a:pPr marL="0" indent="0">
              <a:lnSpc>
                <a:spcPts val="3300"/>
              </a:lnSpc>
              <a:buNone/>
            </a:pPr>
            <a:r>
              <a:rPr lang="en-US" sz="2400" b="1" dirty="0">
                <a:solidFill>
                  <a:schemeClr val="accent1"/>
                </a:solidFill>
                <a:latin typeface="Verdana" panose="020B0604030504040204" pitchFamily="34" charset="0"/>
                <a:ea typeface="Verdana" panose="020B0604030504040204" pitchFamily="34" charset="0"/>
                <a:cs typeface="Verdana" panose="020B0604030504040204" pitchFamily="34" charset="0"/>
              </a:rPr>
              <a:t>Strengths</a:t>
            </a:r>
          </a:p>
        </p:txBody>
      </p:sp>
      <p:sp>
        <p:nvSpPr>
          <p:cNvPr id="8" name="Text 3">
            <a:extLst>
              <a:ext uri="{FF2B5EF4-FFF2-40B4-BE49-F238E27FC236}">
                <a16:creationId xmlns:a16="http://schemas.microsoft.com/office/drawing/2014/main" id="{318141A1-3A2B-399D-928C-42CDE61EE555}"/>
              </a:ext>
            </a:extLst>
          </p:cNvPr>
          <p:cNvSpPr/>
          <p:nvPr/>
        </p:nvSpPr>
        <p:spPr>
          <a:xfrm>
            <a:off x="1652468" y="3055739"/>
            <a:ext cx="5244941" cy="429578"/>
          </a:xfrm>
          <a:prstGeom prst="rect">
            <a:avLst/>
          </a:prstGeom>
          <a:noFill/>
          <a:ln/>
        </p:spPr>
        <p:txBody>
          <a:bodyPr wrap="none" lIns="0" tIns="0" rIns="0" bIns="0" rtlCol="0" anchor="t"/>
          <a:lstStyle/>
          <a:p>
            <a:pPr marL="342900" indent="-342900" algn="l">
              <a:lnSpc>
                <a:spcPts val="3350"/>
              </a:lnSpc>
              <a:buSzPct val="100000"/>
              <a:buFont typeface="Wingdings" pitchFamily="2" charset="2"/>
              <a:buChar char="§"/>
            </a:pPr>
            <a:r>
              <a:rPr lang="en-US" sz="2200" dirty="0">
                <a:solidFill>
                  <a:srgbClr val="000000"/>
                </a:solidFill>
                <a:latin typeface="Verdana" panose="020B0604030504040204" pitchFamily="34" charset="0"/>
                <a:ea typeface="Verdana" panose="020B0604030504040204" pitchFamily="34" charset="0"/>
                <a:cs typeface="Verdana" panose="020B0604030504040204" pitchFamily="34" charset="0"/>
              </a:rPr>
              <a:t>Faster than Brute-Force</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
        <p:nvSpPr>
          <p:cNvPr id="9" name="Text 4">
            <a:extLst>
              <a:ext uri="{FF2B5EF4-FFF2-40B4-BE49-F238E27FC236}">
                <a16:creationId xmlns:a16="http://schemas.microsoft.com/office/drawing/2014/main" id="{AACC7D92-F1BD-12BB-CA11-14930260B1EB}"/>
              </a:ext>
            </a:extLst>
          </p:cNvPr>
          <p:cNvSpPr/>
          <p:nvPr/>
        </p:nvSpPr>
        <p:spPr>
          <a:xfrm>
            <a:off x="1652468" y="3579257"/>
            <a:ext cx="5244941" cy="429578"/>
          </a:xfrm>
          <a:prstGeom prst="rect">
            <a:avLst/>
          </a:prstGeom>
          <a:noFill/>
          <a:ln/>
        </p:spPr>
        <p:txBody>
          <a:bodyPr wrap="none" lIns="0" tIns="0" rIns="0" bIns="0" rtlCol="0" anchor="t"/>
          <a:lstStyle/>
          <a:p>
            <a:pPr marL="342900" indent="-342900" algn="l">
              <a:lnSpc>
                <a:spcPts val="3350"/>
              </a:lnSpc>
              <a:buSzPct val="100000"/>
              <a:buFont typeface="Wingdings" pitchFamily="2" charset="2"/>
              <a:buChar char="§"/>
            </a:pPr>
            <a:r>
              <a:rPr lang="en-US" sz="2200" dirty="0">
                <a:solidFill>
                  <a:srgbClr val="000000"/>
                </a:solidFill>
                <a:latin typeface="Verdana" panose="020B0604030504040204" pitchFamily="34" charset="0"/>
                <a:ea typeface="Verdana" panose="020B0604030504040204" pitchFamily="34" charset="0"/>
                <a:cs typeface="Verdana" panose="020B0604030504040204" pitchFamily="34" charset="0"/>
              </a:rPr>
              <a:t>Converging in fewer iterations</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
        <p:nvSpPr>
          <p:cNvPr id="10" name="Text 5">
            <a:extLst>
              <a:ext uri="{FF2B5EF4-FFF2-40B4-BE49-F238E27FC236}">
                <a16:creationId xmlns:a16="http://schemas.microsoft.com/office/drawing/2014/main" id="{116C782B-408C-C46E-5DB6-E6AF880A61BD}"/>
              </a:ext>
            </a:extLst>
          </p:cNvPr>
          <p:cNvSpPr/>
          <p:nvPr/>
        </p:nvSpPr>
        <p:spPr>
          <a:xfrm>
            <a:off x="1652468" y="4102775"/>
            <a:ext cx="5244941" cy="859155"/>
          </a:xfrm>
          <a:prstGeom prst="rect">
            <a:avLst/>
          </a:prstGeom>
          <a:noFill/>
          <a:ln/>
        </p:spPr>
        <p:txBody>
          <a:bodyPr wrap="square" lIns="0" tIns="0" rIns="0" bIns="0" rtlCol="0" anchor="t"/>
          <a:lstStyle/>
          <a:p>
            <a:pPr marL="342900" indent="-342900" algn="l">
              <a:lnSpc>
                <a:spcPts val="3350"/>
              </a:lnSpc>
              <a:buSzPct val="100000"/>
              <a:buFont typeface="Wingdings" pitchFamily="2" charset="2"/>
              <a:buChar char="§"/>
            </a:pPr>
            <a:r>
              <a:rPr lang="en-US" sz="2200" dirty="0">
                <a:solidFill>
                  <a:srgbClr val="000000"/>
                </a:solidFill>
                <a:latin typeface="Verdana" panose="020B0604030504040204" pitchFamily="34" charset="0"/>
                <a:ea typeface="Verdana" panose="020B0604030504040204" pitchFamily="34" charset="0"/>
                <a:cs typeface="Verdana" panose="020B0604030504040204" pitchFamily="34" charset="0"/>
              </a:rPr>
              <a:t>Intelligent search of the parameter space</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
        <p:nvSpPr>
          <p:cNvPr id="12" name="Text 6">
            <a:extLst>
              <a:ext uri="{FF2B5EF4-FFF2-40B4-BE49-F238E27FC236}">
                <a16:creationId xmlns:a16="http://schemas.microsoft.com/office/drawing/2014/main" id="{B090737C-0131-1D30-C053-81CCD55189EB}"/>
              </a:ext>
            </a:extLst>
          </p:cNvPr>
          <p:cNvSpPr/>
          <p:nvPr/>
        </p:nvSpPr>
        <p:spPr>
          <a:xfrm>
            <a:off x="1652468" y="5055870"/>
            <a:ext cx="5244941" cy="429578"/>
          </a:xfrm>
          <a:prstGeom prst="rect">
            <a:avLst/>
          </a:prstGeom>
          <a:noFill/>
          <a:ln/>
        </p:spPr>
        <p:txBody>
          <a:bodyPr wrap="none" lIns="0" tIns="0" rIns="0" bIns="0" rtlCol="0" anchor="t"/>
          <a:lstStyle/>
          <a:p>
            <a:pPr marL="342900" indent="-342900" algn="l">
              <a:lnSpc>
                <a:spcPts val="3350"/>
              </a:lnSpc>
              <a:buSzPct val="100000"/>
              <a:buFont typeface="Wingdings" pitchFamily="2" charset="2"/>
              <a:buChar char="§"/>
            </a:pPr>
            <a:r>
              <a:rPr lang="en-US" sz="2200" dirty="0">
                <a:solidFill>
                  <a:srgbClr val="000000"/>
                </a:solidFill>
                <a:latin typeface="Verdana" panose="020B0604030504040204" pitchFamily="34" charset="0"/>
                <a:ea typeface="Verdana" panose="020B0604030504040204" pitchFamily="34" charset="0"/>
                <a:cs typeface="Verdana" panose="020B0604030504040204" pitchFamily="34" charset="0"/>
              </a:rPr>
              <a:t> computational load reduction</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
        <p:nvSpPr>
          <p:cNvPr id="13" name="Shape 7">
            <a:extLst>
              <a:ext uri="{FF2B5EF4-FFF2-40B4-BE49-F238E27FC236}">
                <a16:creationId xmlns:a16="http://schemas.microsoft.com/office/drawing/2014/main" id="{30406818-5017-3012-2E4F-60C12DCE2C44}"/>
              </a:ext>
            </a:extLst>
          </p:cNvPr>
          <p:cNvSpPr/>
          <p:nvPr/>
        </p:nvSpPr>
        <p:spPr>
          <a:xfrm>
            <a:off x="7449383" y="2191822"/>
            <a:ext cx="6241494" cy="5053846"/>
          </a:xfrm>
          <a:prstGeom prst="roundRect">
            <a:avLst>
              <a:gd name="adj" fmla="val 2231"/>
            </a:avLst>
          </a:prstGeom>
          <a:solidFill>
            <a:schemeClr val="bg1"/>
          </a:solidFill>
          <a:ln w="28575">
            <a:solidFill>
              <a:srgbClr val="4472C4"/>
            </a:solidFill>
            <a:prstDash val="solid"/>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14" name="Text 8">
            <a:extLst>
              <a:ext uri="{FF2B5EF4-FFF2-40B4-BE49-F238E27FC236}">
                <a16:creationId xmlns:a16="http://schemas.microsoft.com/office/drawing/2014/main" id="{10C6EB39-ACF4-AF87-370E-60651765D692}"/>
              </a:ext>
            </a:extLst>
          </p:cNvPr>
          <p:cNvSpPr/>
          <p:nvPr/>
        </p:nvSpPr>
        <p:spPr>
          <a:xfrm>
            <a:off x="7732990" y="2475428"/>
            <a:ext cx="3355538" cy="419338"/>
          </a:xfrm>
          <a:prstGeom prst="rect">
            <a:avLst/>
          </a:prstGeom>
          <a:noFill/>
          <a:ln/>
        </p:spPr>
        <p:txBody>
          <a:bodyPr wrap="none" lIns="0" tIns="0" rIns="0" bIns="0" rtlCol="0" anchor="t"/>
          <a:lstStyle/>
          <a:p>
            <a:pPr marL="0" indent="0">
              <a:lnSpc>
                <a:spcPts val="3300"/>
              </a:lnSpc>
              <a:buNone/>
            </a:pPr>
            <a:r>
              <a:rPr lang="en-US" sz="2400" b="1" dirty="0">
                <a:solidFill>
                  <a:schemeClr val="accent1"/>
                </a:solidFill>
                <a:latin typeface="Verdana" panose="020B0604030504040204" pitchFamily="34" charset="0"/>
                <a:ea typeface="Verdana" panose="020B0604030504040204" pitchFamily="34" charset="0"/>
                <a:cs typeface="Verdana" panose="020B0604030504040204" pitchFamily="34" charset="0"/>
              </a:rPr>
              <a:t>Weaknesses</a:t>
            </a:r>
          </a:p>
        </p:txBody>
      </p:sp>
      <p:sp>
        <p:nvSpPr>
          <p:cNvPr id="15" name="Text 9">
            <a:extLst>
              <a:ext uri="{FF2B5EF4-FFF2-40B4-BE49-F238E27FC236}">
                <a16:creationId xmlns:a16="http://schemas.microsoft.com/office/drawing/2014/main" id="{A1562C40-E9CF-C496-465E-C96804BA3486}"/>
              </a:ext>
            </a:extLst>
          </p:cNvPr>
          <p:cNvSpPr/>
          <p:nvPr/>
        </p:nvSpPr>
        <p:spPr>
          <a:xfrm>
            <a:off x="8162330" y="3055739"/>
            <a:ext cx="5244941" cy="429578"/>
          </a:xfrm>
          <a:prstGeom prst="rect">
            <a:avLst/>
          </a:prstGeom>
          <a:noFill/>
          <a:ln/>
        </p:spPr>
        <p:txBody>
          <a:bodyPr wrap="none" lIns="0" tIns="0" rIns="0" bIns="0" rtlCol="0" anchor="t"/>
          <a:lstStyle/>
          <a:p>
            <a:pPr marL="342900" indent="-342900" algn="l">
              <a:lnSpc>
                <a:spcPts val="3350"/>
              </a:lnSpc>
              <a:buSzPct val="100000"/>
              <a:buFont typeface="Wingdings" pitchFamily="2" charset="2"/>
              <a:buChar char="§"/>
            </a:pPr>
            <a:r>
              <a:rPr lang="en-US" sz="2200" dirty="0">
                <a:solidFill>
                  <a:srgbClr val="000000"/>
                </a:solidFill>
                <a:latin typeface="Verdana" panose="020B0604030504040204" pitchFamily="34" charset="0"/>
                <a:ea typeface="Verdana" panose="020B0604030504040204" pitchFamily="34" charset="0"/>
                <a:cs typeface="Verdana" panose="020B0604030504040204" pitchFamily="34" charset="0"/>
              </a:rPr>
              <a:t>Computationally expensive</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
        <p:nvSpPr>
          <p:cNvPr id="16" name="Text 10">
            <a:extLst>
              <a:ext uri="{FF2B5EF4-FFF2-40B4-BE49-F238E27FC236}">
                <a16:creationId xmlns:a16="http://schemas.microsoft.com/office/drawing/2014/main" id="{555F81F3-091A-337D-6DB2-B4945D681300}"/>
              </a:ext>
            </a:extLst>
          </p:cNvPr>
          <p:cNvSpPr/>
          <p:nvPr/>
        </p:nvSpPr>
        <p:spPr>
          <a:xfrm>
            <a:off x="8162330" y="3579257"/>
            <a:ext cx="5244941" cy="859155"/>
          </a:xfrm>
          <a:prstGeom prst="rect">
            <a:avLst/>
          </a:prstGeom>
          <a:noFill/>
          <a:ln/>
        </p:spPr>
        <p:txBody>
          <a:bodyPr wrap="square" lIns="0" tIns="0" rIns="0" bIns="0" rtlCol="0" anchor="t"/>
          <a:lstStyle/>
          <a:p>
            <a:pPr marL="342900" indent="-342900" algn="l">
              <a:lnSpc>
                <a:spcPts val="3350"/>
              </a:lnSpc>
              <a:buSzPct val="100000"/>
              <a:buFont typeface="Wingdings" pitchFamily="2" charset="2"/>
              <a:buChar char="§"/>
            </a:pPr>
            <a:r>
              <a:rPr lang="en-US" sz="2200" dirty="0">
                <a:solidFill>
                  <a:srgbClr val="000000"/>
                </a:solidFill>
                <a:latin typeface="Verdana" panose="020B0604030504040204" pitchFamily="34" charset="0"/>
                <a:ea typeface="Verdana" panose="020B0604030504040204" pitchFamily="34" charset="0"/>
                <a:cs typeface="Verdana" panose="020B0604030504040204" pitchFamily="34" charset="0"/>
              </a:rPr>
              <a:t>No guarantee finding the global optimum</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
        <p:nvSpPr>
          <p:cNvPr id="18" name="Text 11">
            <a:extLst>
              <a:ext uri="{FF2B5EF4-FFF2-40B4-BE49-F238E27FC236}">
                <a16:creationId xmlns:a16="http://schemas.microsoft.com/office/drawing/2014/main" id="{0714BB80-70AB-4A35-A670-B27B35A95593}"/>
              </a:ext>
            </a:extLst>
          </p:cNvPr>
          <p:cNvSpPr/>
          <p:nvPr/>
        </p:nvSpPr>
        <p:spPr>
          <a:xfrm>
            <a:off x="8162330" y="4532352"/>
            <a:ext cx="5244941" cy="859155"/>
          </a:xfrm>
          <a:prstGeom prst="rect">
            <a:avLst/>
          </a:prstGeom>
          <a:noFill/>
          <a:ln/>
        </p:spPr>
        <p:txBody>
          <a:bodyPr wrap="square" lIns="0" tIns="0" rIns="0" bIns="0" rtlCol="0" anchor="t"/>
          <a:lstStyle/>
          <a:p>
            <a:pPr marL="342900" indent="-342900" algn="l">
              <a:lnSpc>
                <a:spcPts val="3350"/>
              </a:lnSpc>
              <a:buSzPct val="100000"/>
              <a:buFont typeface="Wingdings" pitchFamily="2" charset="2"/>
              <a:buChar char="§"/>
            </a:pPr>
            <a:r>
              <a:rPr lang="en-US" sz="2200" dirty="0">
                <a:solidFill>
                  <a:srgbClr val="000000"/>
                </a:solidFill>
                <a:latin typeface="Verdana" panose="020B0604030504040204" pitchFamily="34" charset="0"/>
                <a:ea typeface="Verdana" panose="020B0604030504040204" pitchFamily="34" charset="0"/>
                <a:cs typeface="Verdana" panose="020B0604030504040204" pitchFamily="34" charset="0"/>
              </a:rPr>
              <a:t>Risk of premature convergence to local minimum</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
        <p:nvSpPr>
          <p:cNvPr id="19" name="Text 12">
            <a:extLst>
              <a:ext uri="{FF2B5EF4-FFF2-40B4-BE49-F238E27FC236}">
                <a16:creationId xmlns:a16="http://schemas.microsoft.com/office/drawing/2014/main" id="{D5C96B1F-B4A7-21AC-FB01-251DD0A7052C}"/>
              </a:ext>
            </a:extLst>
          </p:cNvPr>
          <p:cNvSpPr/>
          <p:nvPr/>
        </p:nvSpPr>
        <p:spPr>
          <a:xfrm>
            <a:off x="8162330" y="5485448"/>
            <a:ext cx="5244941" cy="429578"/>
          </a:xfrm>
          <a:prstGeom prst="rect">
            <a:avLst/>
          </a:prstGeom>
          <a:noFill/>
          <a:ln/>
        </p:spPr>
        <p:txBody>
          <a:bodyPr wrap="none" lIns="0" tIns="0" rIns="0" bIns="0" rtlCol="0" anchor="t"/>
          <a:lstStyle/>
          <a:p>
            <a:pPr marL="342900" indent="-342900" algn="l">
              <a:lnSpc>
                <a:spcPts val="3350"/>
              </a:lnSpc>
              <a:buSzPct val="100000"/>
              <a:buFont typeface="Wingdings" pitchFamily="2" charset="2"/>
              <a:buChar char="§"/>
            </a:pPr>
            <a:r>
              <a:rPr lang="en-US" sz="2200" dirty="0">
                <a:solidFill>
                  <a:srgbClr val="000000"/>
                </a:solidFill>
                <a:latin typeface="Verdana" panose="020B0604030504040204" pitchFamily="34" charset="0"/>
                <a:ea typeface="Verdana" panose="020B0604030504040204" pitchFamily="34" charset="0"/>
                <a:cs typeface="Verdana" panose="020B0604030504040204" pitchFamily="34" charset="0"/>
              </a:rPr>
              <a:t>Noisy fitness evaluation: </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
        <p:nvSpPr>
          <p:cNvPr id="21" name="Text 13">
            <a:extLst>
              <a:ext uri="{FF2B5EF4-FFF2-40B4-BE49-F238E27FC236}">
                <a16:creationId xmlns:a16="http://schemas.microsoft.com/office/drawing/2014/main" id="{CCA229DD-3B21-963C-AF31-DDBAE721032A}"/>
              </a:ext>
            </a:extLst>
          </p:cNvPr>
          <p:cNvSpPr/>
          <p:nvPr/>
        </p:nvSpPr>
        <p:spPr>
          <a:xfrm>
            <a:off x="8591907" y="6008965"/>
            <a:ext cx="4815364" cy="429578"/>
          </a:xfrm>
          <a:prstGeom prst="rect">
            <a:avLst/>
          </a:prstGeom>
          <a:noFill/>
          <a:ln/>
        </p:spPr>
        <p:txBody>
          <a:bodyPr wrap="none" lIns="0" tIns="0" rIns="0" bIns="0" rtlCol="0" anchor="t"/>
          <a:lstStyle/>
          <a:p>
            <a:pPr marL="857250" lvl="1" indent="-514350" algn="l">
              <a:lnSpc>
                <a:spcPts val="3350"/>
              </a:lnSpc>
              <a:buSzPct val="100000"/>
              <a:buFont typeface="Courier New" panose="02070309020205020404" pitchFamily="49" charset="0"/>
              <a:buChar char="o"/>
            </a:pPr>
            <a:r>
              <a:rPr lang="en-US" sz="2200" dirty="0">
                <a:solidFill>
                  <a:srgbClr val="000000"/>
                </a:solidFill>
                <a:latin typeface="Verdana" panose="020B0604030504040204" pitchFamily="34" charset="0"/>
                <a:ea typeface="Verdana" panose="020B0604030504040204" pitchFamily="34" charset="0"/>
                <a:cs typeface="Verdana" panose="020B0604030504040204" pitchFamily="34" charset="0"/>
              </a:rPr>
              <a:t>simulator instability</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
        <p:nvSpPr>
          <p:cNvPr id="22" name="Text 14">
            <a:extLst>
              <a:ext uri="{FF2B5EF4-FFF2-40B4-BE49-F238E27FC236}">
                <a16:creationId xmlns:a16="http://schemas.microsoft.com/office/drawing/2014/main" id="{40A508BC-C9DF-2FBF-AC55-04B347560833}"/>
              </a:ext>
            </a:extLst>
          </p:cNvPr>
          <p:cNvSpPr/>
          <p:nvPr/>
        </p:nvSpPr>
        <p:spPr>
          <a:xfrm>
            <a:off x="8591907" y="6532483"/>
            <a:ext cx="4815364" cy="429578"/>
          </a:xfrm>
          <a:prstGeom prst="rect">
            <a:avLst/>
          </a:prstGeom>
          <a:noFill/>
          <a:ln/>
        </p:spPr>
        <p:txBody>
          <a:bodyPr wrap="none" lIns="0" tIns="0" rIns="0" bIns="0" rtlCol="0" anchor="t"/>
          <a:lstStyle/>
          <a:p>
            <a:pPr marL="857250" lvl="1" indent="-514350" algn="l">
              <a:lnSpc>
                <a:spcPts val="3350"/>
              </a:lnSpc>
              <a:buSzPct val="100000"/>
              <a:buFont typeface="Courier New" panose="02070309020205020404" pitchFamily="49" charset="0"/>
              <a:buChar char="o"/>
            </a:pPr>
            <a:r>
              <a:rPr lang="en-US" sz="2200" dirty="0">
                <a:solidFill>
                  <a:srgbClr val="000000"/>
                </a:solidFill>
                <a:latin typeface="Verdana" panose="020B0604030504040204" pitchFamily="34" charset="0"/>
                <a:ea typeface="Verdana" panose="020B0604030504040204" pitchFamily="34" charset="0"/>
                <a:cs typeface="Verdana" panose="020B0604030504040204" pitchFamily="34" charset="0"/>
              </a:rPr>
              <a:t>CPU constraints</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
        <p:nvSpPr>
          <p:cNvPr id="4" name="CasellaDiTesto 3">
            <a:extLst>
              <a:ext uri="{FF2B5EF4-FFF2-40B4-BE49-F238E27FC236}">
                <a16:creationId xmlns:a16="http://schemas.microsoft.com/office/drawing/2014/main" id="{85B875D9-356A-E2E0-08CB-15D5CD87A58E}"/>
              </a:ext>
            </a:extLst>
          </p:cNvPr>
          <p:cNvSpPr txBox="1"/>
          <p:nvPr/>
        </p:nvSpPr>
        <p:spPr>
          <a:xfrm>
            <a:off x="14001751" y="106214"/>
            <a:ext cx="628650" cy="400110"/>
          </a:xfrm>
          <a:prstGeom prst="rect">
            <a:avLst/>
          </a:prstGeom>
          <a:noFill/>
        </p:spPr>
        <p:txBody>
          <a:bodyPr wrap="square" rtlCol="0">
            <a:spAutoFit/>
          </a:bodyPr>
          <a:lstStyle/>
          <a:p>
            <a:r>
              <a:rPr lang="it-IT" sz="2000" dirty="0">
                <a:latin typeface="Verdana" panose="020B0604030504040204" pitchFamily="34" charset="0"/>
                <a:ea typeface="Verdana" panose="020B0604030504040204" pitchFamily="34" charset="0"/>
                <a:cs typeface="Verdana" panose="020B0604030504040204" pitchFamily="34" charset="0"/>
              </a:rPr>
              <a:t>11</a:t>
            </a:r>
          </a:p>
        </p:txBody>
      </p:sp>
    </p:spTree>
    <p:extLst>
      <p:ext uri="{BB962C8B-B14F-4D97-AF65-F5344CB8AC3E}">
        <p14:creationId xmlns:p14="http://schemas.microsoft.com/office/powerpoint/2010/main" val="3199524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descr="Immagine che contiene design&#10;&#10;Descrizione generata automaticamente con attendibilità media">
            <a:extLst>
              <a:ext uri="{FF2B5EF4-FFF2-40B4-BE49-F238E27FC236}">
                <a16:creationId xmlns:a16="http://schemas.microsoft.com/office/drawing/2014/main" id="{C1208378-F926-AB0F-AA52-0C2D84F0DCFE}"/>
              </a:ext>
            </a:extLst>
          </p:cNvPr>
          <p:cNvPicPr>
            <a:picLocks noChangeAspect="1"/>
          </p:cNvPicPr>
          <p:nvPr/>
        </p:nvPicPr>
        <p:blipFill>
          <a:blip r:embed="rId3"/>
          <a:stretch>
            <a:fillRect/>
          </a:stretch>
        </p:blipFill>
        <p:spPr>
          <a:xfrm>
            <a:off x="-2" y="2361"/>
            <a:ext cx="14630402" cy="8229600"/>
          </a:xfrm>
          <a:prstGeom prst="rect">
            <a:avLst/>
          </a:prstGeom>
        </p:spPr>
      </p:pic>
      <p:sp>
        <p:nvSpPr>
          <p:cNvPr id="4" name="Text 1"/>
          <p:cNvSpPr/>
          <p:nvPr/>
        </p:nvSpPr>
        <p:spPr>
          <a:xfrm>
            <a:off x="1342192" y="2856667"/>
            <a:ext cx="4647605" cy="671036"/>
          </a:xfrm>
          <a:prstGeom prst="rect">
            <a:avLst/>
          </a:prstGeom>
          <a:noFill/>
          <a:ln/>
        </p:spPr>
        <p:txBody>
          <a:bodyPr wrap="none" lIns="0" tIns="0" rIns="0" bIns="0" rtlCol="0" anchor="t"/>
          <a:lstStyle/>
          <a:p>
            <a:pPr marL="571500" indent="-571500">
              <a:lnSpc>
                <a:spcPts val="5250"/>
              </a:lnSpc>
              <a:buFont typeface="Wingdings" pitchFamily="2" charset="2"/>
              <a:buChar char="Ø"/>
            </a:pPr>
            <a:endParaRPr lang="en-US" sz="4200" dirty="0">
              <a:latin typeface="Verdana" panose="020B0604030504040204" pitchFamily="34" charset="0"/>
              <a:ea typeface="Verdana" panose="020B0604030504040204" pitchFamily="34" charset="0"/>
              <a:cs typeface="Verdana" panose="020B0604030504040204" pitchFamily="34" charset="0"/>
            </a:endParaRPr>
          </a:p>
        </p:txBody>
      </p:sp>
      <p:sp>
        <p:nvSpPr>
          <p:cNvPr id="6" name="Text 2"/>
          <p:cNvSpPr/>
          <p:nvPr/>
        </p:nvSpPr>
        <p:spPr>
          <a:xfrm>
            <a:off x="1342192" y="3829645"/>
            <a:ext cx="2566749" cy="503277"/>
          </a:xfrm>
          <a:prstGeom prst="rect">
            <a:avLst/>
          </a:prstGeom>
          <a:noFill/>
          <a:ln/>
        </p:spPr>
        <p:txBody>
          <a:bodyPr wrap="none" lIns="0" tIns="0" rIns="0" bIns="0" rtlCol="0" anchor="t"/>
          <a:lstStyle/>
          <a:p>
            <a:pPr marL="457200" indent="-457200">
              <a:lnSpc>
                <a:spcPts val="3950"/>
              </a:lnSpc>
              <a:buFont typeface="Wingdings" pitchFamily="2" charset="2"/>
              <a:buChar char="q"/>
            </a:pPr>
            <a:r>
              <a:rPr lang="en-US" sz="2800" dirty="0">
                <a:latin typeface="Verdana" panose="020B0604030504040204" pitchFamily="34" charset="0"/>
                <a:ea typeface="Verdana" panose="020B0604030504040204" pitchFamily="34" charset="0"/>
                <a:cs typeface="Verdana" panose="020B0604030504040204" pitchFamily="34" charset="0"/>
              </a:rPr>
              <a:t>Gains Tuning</a:t>
            </a:r>
          </a:p>
        </p:txBody>
      </p:sp>
      <p:sp>
        <p:nvSpPr>
          <p:cNvPr id="8" name="Text 3"/>
          <p:cNvSpPr/>
          <p:nvPr/>
        </p:nvSpPr>
        <p:spPr>
          <a:xfrm>
            <a:off x="1342192" y="4634865"/>
            <a:ext cx="6794302" cy="503277"/>
          </a:xfrm>
          <a:prstGeom prst="rect">
            <a:avLst/>
          </a:prstGeom>
          <a:noFill/>
          <a:ln/>
        </p:spPr>
        <p:txBody>
          <a:bodyPr wrap="none" lIns="0" tIns="0" rIns="0" bIns="0" rtlCol="0" anchor="t"/>
          <a:lstStyle/>
          <a:p>
            <a:pPr marL="457200" indent="-457200">
              <a:lnSpc>
                <a:spcPts val="3950"/>
              </a:lnSpc>
              <a:buFont typeface="Wingdings" pitchFamily="2" charset="2"/>
              <a:buChar char="q"/>
            </a:pPr>
            <a:r>
              <a:rPr lang="en-US" sz="3800" u="sng" dirty="0">
                <a:latin typeface="Verdana" panose="020B0604030504040204" pitchFamily="34" charset="0"/>
                <a:ea typeface="Verdana" panose="020B0604030504040204" pitchFamily="34" charset="0"/>
                <a:cs typeface="Verdana" panose="020B0604030504040204" pitchFamily="34" charset="0"/>
              </a:rPr>
              <a:t>Simulation Environment and </a:t>
            </a:r>
            <a:r>
              <a:rPr lang="en-US" sz="3800" u="sng" dirty="0" err="1">
                <a:latin typeface="Verdana" panose="020B0604030504040204" pitchFamily="34" charset="0"/>
                <a:ea typeface="Verdana" panose="020B0604030504040204" pitchFamily="34" charset="0"/>
                <a:cs typeface="Verdana" panose="020B0604030504040204" pitchFamily="34" charset="0"/>
              </a:rPr>
              <a:t>SetUp</a:t>
            </a:r>
            <a:endParaRPr lang="en-US" sz="3800" u="sng" dirty="0">
              <a:latin typeface="Verdana" panose="020B0604030504040204" pitchFamily="34" charset="0"/>
              <a:ea typeface="Verdana" panose="020B0604030504040204" pitchFamily="34" charset="0"/>
              <a:cs typeface="Verdana" panose="020B0604030504040204" pitchFamily="34" charset="0"/>
            </a:endParaRPr>
          </a:p>
        </p:txBody>
      </p:sp>
      <p:sp>
        <p:nvSpPr>
          <p:cNvPr id="10" name="Text 4"/>
          <p:cNvSpPr/>
          <p:nvPr/>
        </p:nvSpPr>
        <p:spPr>
          <a:xfrm>
            <a:off x="1342192" y="5440085"/>
            <a:ext cx="5119926" cy="503277"/>
          </a:xfrm>
          <a:prstGeom prst="rect">
            <a:avLst/>
          </a:prstGeom>
          <a:noFill/>
          <a:ln/>
        </p:spPr>
        <p:txBody>
          <a:bodyPr wrap="none" lIns="0" tIns="0" rIns="0" bIns="0" rtlCol="0" anchor="t"/>
          <a:lstStyle/>
          <a:p>
            <a:pPr marL="457200" indent="-457200">
              <a:lnSpc>
                <a:spcPts val="3950"/>
              </a:lnSpc>
              <a:buFont typeface="Wingdings" pitchFamily="2" charset="2"/>
              <a:buChar char="q"/>
            </a:pPr>
            <a:r>
              <a:rPr lang="en-US" sz="2800" dirty="0">
                <a:latin typeface="Verdana" panose="020B0604030504040204" pitchFamily="34" charset="0"/>
                <a:ea typeface="Verdana" panose="020B0604030504040204" pitchFamily="34" charset="0"/>
                <a:cs typeface="Verdana" panose="020B0604030504040204" pitchFamily="34" charset="0"/>
              </a:rPr>
              <a:t>Optimal Delay Assessment</a:t>
            </a:r>
          </a:p>
        </p:txBody>
      </p:sp>
      <p:sp>
        <p:nvSpPr>
          <p:cNvPr id="12" name="Text 5"/>
          <p:cNvSpPr/>
          <p:nvPr/>
        </p:nvSpPr>
        <p:spPr>
          <a:xfrm>
            <a:off x="1342192" y="6245304"/>
            <a:ext cx="1416248" cy="503277"/>
          </a:xfrm>
          <a:prstGeom prst="rect">
            <a:avLst/>
          </a:prstGeom>
          <a:noFill/>
          <a:ln/>
        </p:spPr>
        <p:txBody>
          <a:bodyPr wrap="none" lIns="0" tIns="0" rIns="0" bIns="0" rtlCol="0" anchor="t"/>
          <a:lstStyle/>
          <a:p>
            <a:pPr marL="457200" indent="-457200">
              <a:lnSpc>
                <a:spcPts val="3950"/>
              </a:lnSpc>
              <a:buFont typeface="Wingdings" pitchFamily="2" charset="2"/>
              <a:buChar char="q"/>
            </a:pPr>
            <a:r>
              <a:rPr lang="en-US" sz="2800" dirty="0">
                <a:latin typeface="Verdana" panose="020B0604030504040204" pitchFamily="34" charset="0"/>
                <a:ea typeface="Verdana" panose="020B0604030504040204" pitchFamily="34" charset="0"/>
                <a:cs typeface="Verdana" panose="020B0604030504040204" pitchFamily="34" charset="0"/>
              </a:rPr>
              <a:t>Results</a:t>
            </a:r>
          </a:p>
        </p:txBody>
      </p:sp>
      <p:sp>
        <p:nvSpPr>
          <p:cNvPr id="2" name="Text 0"/>
          <p:cNvSpPr/>
          <p:nvPr/>
        </p:nvSpPr>
        <p:spPr>
          <a:xfrm>
            <a:off x="939522" y="1480899"/>
            <a:ext cx="6711077" cy="838914"/>
          </a:xfrm>
          <a:prstGeom prst="rect">
            <a:avLst/>
          </a:prstGeom>
          <a:noFill/>
          <a:ln/>
        </p:spPr>
        <p:txBody>
          <a:bodyPr wrap="none" lIns="0" tIns="0" rIns="0" bIns="0" rtlCol="0" anchor="t"/>
          <a:lstStyle/>
          <a:p>
            <a:pPr marL="0" indent="0">
              <a:lnSpc>
                <a:spcPts val="6600"/>
              </a:lnSpc>
              <a:buNone/>
            </a:pPr>
            <a:r>
              <a:rPr lang="en-US" sz="4000" b="1" dirty="0">
                <a:latin typeface="Arial" panose="020B0604020202020204" pitchFamily="34" charset="0"/>
                <a:ea typeface="Verdana" panose="020B0604030504040204" pitchFamily="34" charset="0"/>
                <a:cs typeface="Arial" panose="020B0604020202020204" pitchFamily="34" charset="0"/>
              </a:rPr>
              <a:t>Content</a:t>
            </a:r>
          </a:p>
        </p:txBody>
      </p:sp>
      <p:sp>
        <p:nvSpPr>
          <p:cNvPr id="16" name="CasellaDiTesto 15">
            <a:extLst>
              <a:ext uri="{FF2B5EF4-FFF2-40B4-BE49-F238E27FC236}">
                <a16:creationId xmlns:a16="http://schemas.microsoft.com/office/drawing/2014/main" id="{48D53820-72A9-F13F-BB59-AFC56D08E708}"/>
              </a:ext>
            </a:extLst>
          </p:cNvPr>
          <p:cNvSpPr txBox="1"/>
          <p:nvPr/>
        </p:nvSpPr>
        <p:spPr>
          <a:xfrm>
            <a:off x="1193370" y="2944813"/>
            <a:ext cx="8353586" cy="703078"/>
          </a:xfrm>
          <a:prstGeom prst="rect">
            <a:avLst/>
          </a:prstGeom>
          <a:noFill/>
        </p:spPr>
        <p:txBody>
          <a:bodyPr wrap="square" rtlCol="0">
            <a:spAutoFit/>
          </a:bodyPr>
          <a:lstStyle/>
          <a:p>
            <a:pPr marL="571500" indent="-571500">
              <a:lnSpc>
                <a:spcPts val="5250"/>
              </a:lnSpc>
              <a:buFont typeface="Wingdings" pitchFamily="2" charset="2"/>
              <a:buChar char="q"/>
            </a:pPr>
            <a:r>
              <a:rPr lang="en-US" sz="2800" dirty="0">
                <a:latin typeface="Verdana" panose="020B0604030504040204" pitchFamily="34" charset="0"/>
                <a:ea typeface="Verdana" panose="020B0604030504040204" pitchFamily="34" charset="0"/>
                <a:cs typeface="Verdana" panose="020B0604030504040204" pitchFamily="34" charset="0"/>
              </a:rPr>
              <a:t>Control Strategies</a:t>
            </a:r>
          </a:p>
        </p:txBody>
      </p:sp>
      <p:sp>
        <p:nvSpPr>
          <p:cNvPr id="3" name="CasellaDiTesto 2">
            <a:extLst>
              <a:ext uri="{FF2B5EF4-FFF2-40B4-BE49-F238E27FC236}">
                <a16:creationId xmlns:a16="http://schemas.microsoft.com/office/drawing/2014/main" id="{467503DE-9D65-228C-F646-809A82DB446E}"/>
              </a:ext>
            </a:extLst>
          </p:cNvPr>
          <p:cNvSpPr txBox="1"/>
          <p:nvPr/>
        </p:nvSpPr>
        <p:spPr>
          <a:xfrm>
            <a:off x="14001751" y="106214"/>
            <a:ext cx="628650" cy="400110"/>
          </a:xfrm>
          <a:prstGeom prst="rect">
            <a:avLst/>
          </a:prstGeom>
          <a:noFill/>
        </p:spPr>
        <p:txBody>
          <a:bodyPr wrap="square" rtlCol="0">
            <a:spAutoFit/>
          </a:bodyPr>
          <a:lstStyle/>
          <a:p>
            <a:r>
              <a:rPr lang="it-IT" sz="2000" dirty="0">
                <a:latin typeface="Verdana" panose="020B0604030504040204" pitchFamily="34" charset="0"/>
                <a:ea typeface="Verdana" panose="020B0604030504040204" pitchFamily="34" charset="0"/>
                <a:cs typeface="Verdana" panose="020B0604030504040204" pitchFamily="34" charset="0"/>
              </a:rPr>
              <a:t>13</a:t>
            </a:r>
          </a:p>
        </p:txBody>
      </p:sp>
    </p:spTree>
    <p:extLst>
      <p:ext uri="{BB962C8B-B14F-4D97-AF65-F5344CB8AC3E}">
        <p14:creationId xmlns:p14="http://schemas.microsoft.com/office/powerpoint/2010/main" val="322478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BDFEE"/>
        </a:solidFill>
        <a:effectLst/>
      </p:bgPr>
    </p:bg>
    <p:spTree>
      <p:nvGrpSpPr>
        <p:cNvPr id="1" name=""/>
        <p:cNvGrpSpPr/>
        <p:nvPr/>
      </p:nvGrpSpPr>
      <p:grpSpPr>
        <a:xfrm>
          <a:off x="0" y="0"/>
          <a:ext cx="0" cy="0"/>
          <a:chOff x="0" y="0"/>
          <a:chExt cx="0" cy="0"/>
        </a:xfrm>
      </p:grpSpPr>
      <p:sp>
        <p:nvSpPr>
          <p:cNvPr id="17" name="Text 4">
            <a:extLst>
              <a:ext uri="{FF2B5EF4-FFF2-40B4-BE49-F238E27FC236}">
                <a16:creationId xmlns:a16="http://schemas.microsoft.com/office/drawing/2014/main" id="{350807AA-C980-4767-C554-A69156AE6FC3}"/>
              </a:ext>
            </a:extLst>
          </p:cNvPr>
          <p:cNvSpPr/>
          <p:nvPr/>
        </p:nvSpPr>
        <p:spPr>
          <a:xfrm>
            <a:off x="6846537" y="3355506"/>
            <a:ext cx="13145929" cy="221933"/>
          </a:xfrm>
          <a:prstGeom prst="rect">
            <a:avLst/>
          </a:prstGeom>
          <a:noFill/>
          <a:ln/>
        </p:spPr>
        <p:txBody>
          <a:bodyPr wrap="none" lIns="0" tIns="0" rIns="0" bIns="0" rtlCol="0" anchor="t"/>
          <a:lstStyle/>
          <a:p>
            <a:pPr marL="342900" indent="-342900" algn="l">
              <a:lnSpc>
                <a:spcPts val="1700"/>
              </a:lnSpc>
              <a:buSzPct val="100000"/>
              <a:buChar char="•"/>
            </a:pPr>
            <a:endParaRPr lang="en-US" sz="1050" dirty="0"/>
          </a:p>
        </p:txBody>
      </p:sp>
      <p:sp>
        <p:nvSpPr>
          <p:cNvPr id="32" name="Text 10">
            <a:extLst>
              <a:ext uri="{FF2B5EF4-FFF2-40B4-BE49-F238E27FC236}">
                <a16:creationId xmlns:a16="http://schemas.microsoft.com/office/drawing/2014/main" id="{1E8D46A4-0255-4EAC-0859-52CE0A6B8262}"/>
              </a:ext>
            </a:extLst>
          </p:cNvPr>
          <p:cNvSpPr/>
          <p:nvPr/>
        </p:nvSpPr>
        <p:spPr>
          <a:xfrm>
            <a:off x="8895814" y="3333512"/>
            <a:ext cx="11855768" cy="366832"/>
          </a:xfrm>
          <a:prstGeom prst="rect">
            <a:avLst/>
          </a:prstGeom>
          <a:noFill/>
          <a:ln/>
        </p:spPr>
        <p:txBody>
          <a:bodyPr wrap="none" lIns="0" tIns="0" rIns="0" bIns="0" rtlCol="0" anchor="t"/>
          <a:lstStyle/>
          <a:p>
            <a:pPr algn="l">
              <a:lnSpc>
                <a:spcPts val="2850"/>
              </a:lnSpc>
              <a:buSzPct val="100000"/>
            </a:pP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
        <p:nvSpPr>
          <p:cNvPr id="5" name="Text 0">
            <a:extLst>
              <a:ext uri="{FF2B5EF4-FFF2-40B4-BE49-F238E27FC236}">
                <a16:creationId xmlns:a16="http://schemas.microsoft.com/office/drawing/2014/main" id="{3170A78C-1B2A-062F-0873-42A9FB51E53D}"/>
              </a:ext>
            </a:extLst>
          </p:cNvPr>
          <p:cNvSpPr/>
          <p:nvPr/>
        </p:nvSpPr>
        <p:spPr>
          <a:xfrm>
            <a:off x="815340" y="673656"/>
            <a:ext cx="7803356" cy="582335"/>
          </a:xfrm>
          <a:prstGeom prst="rect">
            <a:avLst/>
          </a:prstGeom>
          <a:noFill/>
          <a:ln/>
        </p:spPr>
        <p:txBody>
          <a:bodyPr wrap="none" lIns="0" tIns="0" rIns="0" bIns="0" rtlCol="0" anchor="t"/>
          <a:lstStyle/>
          <a:p>
            <a:pPr marL="0" indent="0">
              <a:lnSpc>
                <a:spcPts val="4550"/>
              </a:lnSpc>
              <a:buNone/>
            </a:pPr>
            <a:r>
              <a:rPr lang="en-US" sz="3600" b="1" dirty="0">
                <a:latin typeface="Arial" panose="020B0604020202020204" pitchFamily="34" charset="0"/>
                <a:ea typeface="Verdana" panose="020B0604030504040204" pitchFamily="34" charset="0"/>
                <a:cs typeface="Arial" panose="020B0604020202020204" pitchFamily="34" charset="0"/>
              </a:rPr>
              <a:t>Simulation Environment and Setup</a:t>
            </a:r>
          </a:p>
        </p:txBody>
      </p:sp>
      <p:sp>
        <p:nvSpPr>
          <p:cNvPr id="7" name="Shape 1">
            <a:extLst>
              <a:ext uri="{FF2B5EF4-FFF2-40B4-BE49-F238E27FC236}">
                <a16:creationId xmlns:a16="http://schemas.microsoft.com/office/drawing/2014/main" id="{538DBC03-343B-018B-9AA1-0C92941A6416}"/>
              </a:ext>
            </a:extLst>
          </p:cNvPr>
          <p:cNvSpPr/>
          <p:nvPr/>
        </p:nvSpPr>
        <p:spPr>
          <a:xfrm>
            <a:off x="7299960" y="1721882"/>
            <a:ext cx="30480" cy="5834063"/>
          </a:xfrm>
          <a:prstGeom prst="roundRect">
            <a:avLst>
              <a:gd name="adj" fmla="val 321027"/>
            </a:avLst>
          </a:prstGeom>
          <a:solidFill>
            <a:srgbClr val="0070C0"/>
          </a:solidFill>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8" name="Shape 2">
            <a:extLst>
              <a:ext uri="{FF2B5EF4-FFF2-40B4-BE49-F238E27FC236}">
                <a16:creationId xmlns:a16="http://schemas.microsoft.com/office/drawing/2014/main" id="{6D2B6E17-D96A-85F5-902F-1FE329F940B9}"/>
              </a:ext>
            </a:extLst>
          </p:cNvPr>
          <p:cNvSpPr/>
          <p:nvPr/>
        </p:nvSpPr>
        <p:spPr>
          <a:xfrm>
            <a:off x="6268283" y="2230755"/>
            <a:ext cx="815340" cy="30480"/>
          </a:xfrm>
          <a:prstGeom prst="roundRect">
            <a:avLst>
              <a:gd name="adj" fmla="val 321027"/>
            </a:avLst>
          </a:prstGeom>
          <a:solidFill>
            <a:srgbClr val="0070C0"/>
          </a:solidFill>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9" name="Shape 3">
            <a:extLst>
              <a:ext uri="{FF2B5EF4-FFF2-40B4-BE49-F238E27FC236}">
                <a16:creationId xmlns:a16="http://schemas.microsoft.com/office/drawing/2014/main" id="{C405A0EA-6723-A754-7AE0-F9B18769DFF9}"/>
              </a:ext>
            </a:extLst>
          </p:cNvPr>
          <p:cNvSpPr/>
          <p:nvPr/>
        </p:nvSpPr>
        <p:spPr>
          <a:xfrm>
            <a:off x="7053143" y="1983938"/>
            <a:ext cx="524113" cy="524113"/>
          </a:xfrm>
          <a:prstGeom prst="roundRect">
            <a:avLst>
              <a:gd name="adj" fmla="val 18669"/>
            </a:avLst>
          </a:prstGeom>
          <a:solidFill>
            <a:srgbClr val="0070C0"/>
          </a:solidFill>
          <a:ln w="7620">
            <a:noFill/>
            <a:prstDash val="solid"/>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10" name="Text 4">
            <a:extLst>
              <a:ext uri="{FF2B5EF4-FFF2-40B4-BE49-F238E27FC236}">
                <a16:creationId xmlns:a16="http://schemas.microsoft.com/office/drawing/2014/main" id="{C9FB14F0-5EE5-7324-A6F5-0C59DB915127}"/>
              </a:ext>
            </a:extLst>
          </p:cNvPr>
          <p:cNvSpPr/>
          <p:nvPr/>
        </p:nvSpPr>
        <p:spPr>
          <a:xfrm>
            <a:off x="7235071" y="2071211"/>
            <a:ext cx="160258" cy="349448"/>
          </a:xfrm>
          <a:prstGeom prst="rect">
            <a:avLst/>
          </a:prstGeom>
          <a:solidFill>
            <a:srgbClr val="0070C0"/>
          </a:solidFill>
          <a:ln/>
        </p:spPr>
        <p:txBody>
          <a:bodyPr wrap="none" lIns="0" tIns="0" rIns="0" bIns="0" rtlCol="0" anchor="t"/>
          <a:lstStyle/>
          <a:p>
            <a:pPr marL="0" indent="0" algn="ctr">
              <a:lnSpc>
                <a:spcPts val="2750"/>
              </a:lnSpc>
              <a:buNone/>
            </a:pPr>
            <a:r>
              <a:rPr lang="en-US" sz="2200" dirty="0">
                <a:solidFill>
                  <a:schemeClr val="bg1"/>
                </a:solidFill>
                <a:latin typeface="Verdana" panose="020B0604030504040204" pitchFamily="34" charset="0"/>
                <a:ea typeface="Verdana" panose="020B0604030504040204" pitchFamily="34" charset="0"/>
                <a:cs typeface="Verdana" panose="020B0604030504040204" pitchFamily="34" charset="0"/>
              </a:rPr>
              <a:t>1</a:t>
            </a:r>
          </a:p>
        </p:txBody>
      </p:sp>
      <p:sp>
        <p:nvSpPr>
          <p:cNvPr id="12" name="Text 5">
            <a:extLst>
              <a:ext uri="{FF2B5EF4-FFF2-40B4-BE49-F238E27FC236}">
                <a16:creationId xmlns:a16="http://schemas.microsoft.com/office/drawing/2014/main" id="{71FFFC17-0398-17A3-BB76-0254A8EB11E0}"/>
              </a:ext>
            </a:extLst>
          </p:cNvPr>
          <p:cNvSpPr/>
          <p:nvPr/>
        </p:nvSpPr>
        <p:spPr>
          <a:xfrm>
            <a:off x="3121700" y="1954768"/>
            <a:ext cx="2912150" cy="363974"/>
          </a:xfrm>
          <a:prstGeom prst="rect">
            <a:avLst/>
          </a:prstGeom>
          <a:noFill/>
          <a:ln/>
        </p:spPr>
        <p:txBody>
          <a:bodyPr wrap="none" lIns="0" tIns="0" rIns="0" bIns="0" rtlCol="0" anchor="t"/>
          <a:lstStyle/>
          <a:p>
            <a:pPr marL="0" indent="0" algn="r">
              <a:lnSpc>
                <a:spcPts val="2850"/>
              </a:lnSpc>
              <a:buNone/>
            </a:pPr>
            <a:r>
              <a:rPr lang="en-US" sz="2200" b="1" dirty="0">
                <a:solidFill>
                  <a:schemeClr val="accent1"/>
                </a:solidFill>
                <a:latin typeface="Verdana" panose="020B0604030504040204" pitchFamily="34" charset="0"/>
                <a:ea typeface="Verdana" panose="020B0604030504040204" pitchFamily="34" charset="0"/>
                <a:cs typeface="Verdana" panose="020B0604030504040204" pitchFamily="34" charset="0"/>
              </a:rPr>
              <a:t>RotorS Framework</a:t>
            </a:r>
          </a:p>
        </p:txBody>
      </p:sp>
      <p:sp>
        <p:nvSpPr>
          <p:cNvPr id="13" name="Text 6">
            <a:extLst>
              <a:ext uri="{FF2B5EF4-FFF2-40B4-BE49-F238E27FC236}">
                <a16:creationId xmlns:a16="http://schemas.microsoft.com/office/drawing/2014/main" id="{DDCA8516-D57C-9845-A23B-BF68E10ED7ED}"/>
              </a:ext>
            </a:extLst>
          </p:cNvPr>
          <p:cNvSpPr/>
          <p:nvPr/>
        </p:nvSpPr>
        <p:spPr>
          <a:xfrm>
            <a:off x="815340" y="2458522"/>
            <a:ext cx="5218509" cy="1118354"/>
          </a:xfrm>
          <a:prstGeom prst="rect">
            <a:avLst/>
          </a:prstGeom>
          <a:noFill/>
          <a:ln/>
        </p:spPr>
        <p:txBody>
          <a:bodyPr wrap="square" lIns="0" tIns="0" rIns="0" bIns="0" rtlCol="0" anchor="t"/>
          <a:lstStyle/>
          <a:p>
            <a:pPr marL="0" indent="0" algn="r">
              <a:lnSpc>
                <a:spcPts val="2900"/>
              </a:lnSpc>
              <a:buNone/>
            </a:pPr>
            <a:r>
              <a:rPr lang="en-US" sz="2000" dirty="0">
                <a:latin typeface="Verdana" panose="020B0604030504040204" pitchFamily="34" charset="0"/>
                <a:ea typeface="Verdana" panose="020B0604030504040204" pitchFamily="34" charset="0"/>
                <a:cs typeface="Verdana" panose="020B0604030504040204" pitchFamily="34" charset="0"/>
              </a:rPr>
              <a:t>The RotorS framework provides a realistic environment for simulating UAV dynamics, sensor models, and control algorithms.</a:t>
            </a:r>
          </a:p>
        </p:txBody>
      </p:sp>
      <p:sp>
        <p:nvSpPr>
          <p:cNvPr id="14" name="Shape 7">
            <a:extLst>
              <a:ext uri="{FF2B5EF4-FFF2-40B4-BE49-F238E27FC236}">
                <a16:creationId xmlns:a16="http://schemas.microsoft.com/office/drawing/2014/main" id="{D971F054-1AA5-AF3C-7C6D-38C204DA414E}"/>
              </a:ext>
            </a:extLst>
          </p:cNvPr>
          <p:cNvSpPr/>
          <p:nvPr/>
        </p:nvSpPr>
        <p:spPr>
          <a:xfrm>
            <a:off x="7546777" y="3395424"/>
            <a:ext cx="815340" cy="30480"/>
          </a:xfrm>
          <a:prstGeom prst="roundRect">
            <a:avLst>
              <a:gd name="adj" fmla="val 321027"/>
            </a:avLst>
          </a:prstGeom>
          <a:solidFill>
            <a:srgbClr val="0070C0"/>
          </a:solidFill>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15" name="Shape 8">
            <a:extLst>
              <a:ext uri="{FF2B5EF4-FFF2-40B4-BE49-F238E27FC236}">
                <a16:creationId xmlns:a16="http://schemas.microsoft.com/office/drawing/2014/main" id="{D26BE37B-3B91-9365-3F7D-8F44296046D8}"/>
              </a:ext>
            </a:extLst>
          </p:cNvPr>
          <p:cNvSpPr/>
          <p:nvPr/>
        </p:nvSpPr>
        <p:spPr>
          <a:xfrm>
            <a:off x="7053143" y="3148608"/>
            <a:ext cx="524113" cy="524113"/>
          </a:xfrm>
          <a:prstGeom prst="roundRect">
            <a:avLst>
              <a:gd name="adj" fmla="val 18669"/>
            </a:avLst>
          </a:prstGeom>
          <a:solidFill>
            <a:srgbClr val="0070C0"/>
          </a:solidFill>
          <a:ln w="7620">
            <a:noFill/>
            <a:prstDash val="solid"/>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16" name="Text 9">
            <a:extLst>
              <a:ext uri="{FF2B5EF4-FFF2-40B4-BE49-F238E27FC236}">
                <a16:creationId xmlns:a16="http://schemas.microsoft.com/office/drawing/2014/main" id="{BACABDD5-0E59-57D0-32B0-E6AFA9B0E1C8}"/>
              </a:ext>
            </a:extLst>
          </p:cNvPr>
          <p:cNvSpPr/>
          <p:nvPr/>
        </p:nvSpPr>
        <p:spPr>
          <a:xfrm>
            <a:off x="7209234" y="3235881"/>
            <a:ext cx="211812" cy="349448"/>
          </a:xfrm>
          <a:prstGeom prst="rect">
            <a:avLst/>
          </a:prstGeom>
          <a:solidFill>
            <a:srgbClr val="0070C0"/>
          </a:solidFill>
          <a:ln/>
        </p:spPr>
        <p:txBody>
          <a:bodyPr wrap="none" lIns="0" tIns="0" rIns="0" bIns="0" rtlCol="0" anchor="t"/>
          <a:lstStyle/>
          <a:p>
            <a:pPr marL="0" indent="0" algn="ctr">
              <a:lnSpc>
                <a:spcPts val="2750"/>
              </a:lnSpc>
              <a:buNone/>
            </a:pPr>
            <a:r>
              <a:rPr lang="en-US" sz="2200" dirty="0">
                <a:solidFill>
                  <a:schemeClr val="bg1"/>
                </a:solidFill>
                <a:latin typeface="Verdana" panose="020B0604030504040204" pitchFamily="34" charset="0"/>
                <a:ea typeface="Verdana" panose="020B0604030504040204" pitchFamily="34" charset="0"/>
                <a:cs typeface="Verdana" panose="020B0604030504040204" pitchFamily="34" charset="0"/>
              </a:rPr>
              <a:t>2</a:t>
            </a:r>
          </a:p>
        </p:txBody>
      </p:sp>
      <p:sp>
        <p:nvSpPr>
          <p:cNvPr id="18" name="Text 10">
            <a:extLst>
              <a:ext uri="{FF2B5EF4-FFF2-40B4-BE49-F238E27FC236}">
                <a16:creationId xmlns:a16="http://schemas.microsoft.com/office/drawing/2014/main" id="{AC8059F7-8FDD-C149-C083-80163D9DE4AC}"/>
              </a:ext>
            </a:extLst>
          </p:cNvPr>
          <p:cNvSpPr/>
          <p:nvPr/>
        </p:nvSpPr>
        <p:spPr>
          <a:xfrm>
            <a:off x="8596551" y="3119438"/>
            <a:ext cx="2912150" cy="363974"/>
          </a:xfrm>
          <a:prstGeom prst="rect">
            <a:avLst/>
          </a:prstGeom>
          <a:noFill/>
          <a:ln/>
        </p:spPr>
        <p:txBody>
          <a:bodyPr wrap="none" lIns="0" tIns="0" rIns="0" bIns="0" rtlCol="0" anchor="t"/>
          <a:lstStyle/>
          <a:p>
            <a:pPr marL="0" indent="0" algn="l">
              <a:lnSpc>
                <a:spcPts val="2850"/>
              </a:lnSpc>
              <a:buNone/>
            </a:pPr>
            <a:r>
              <a:rPr lang="en-US" sz="2200" b="1" dirty="0">
                <a:solidFill>
                  <a:schemeClr val="accent1"/>
                </a:solidFill>
                <a:latin typeface="Verdana" panose="020B0604030504040204" pitchFamily="34" charset="0"/>
                <a:ea typeface="Verdana" panose="020B0604030504040204" pitchFamily="34" charset="0"/>
                <a:cs typeface="Verdana" panose="020B0604030504040204" pitchFamily="34" charset="0"/>
              </a:rPr>
              <a:t>ROS Integration</a:t>
            </a:r>
          </a:p>
        </p:txBody>
      </p:sp>
      <p:sp>
        <p:nvSpPr>
          <p:cNvPr id="19" name="Text 11">
            <a:extLst>
              <a:ext uri="{FF2B5EF4-FFF2-40B4-BE49-F238E27FC236}">
                <a16:creationId xmlns:a16="http://schemas.microsoft.com/office/drawing/2014/main" id="{180772C1-F860-2C32-1789-FBC3EDB29ED5}"/>
              </a:ext>
            </a:extLst>
          </p:cNvPr>
          <p:cNvSpPr/>
          <p:nvPr/>
        </p:nvSpPr>
        <p:spPr>
          <a:xfrm>
            <a:off x="8596551" y="3623191"/>
            <a:ext cx="5218509" cy="1118354"/>
          </a:xfrm>
          <a:prstGeom prst="rect">
            <a:avLst/>
          </a:prstGeom>
          <a:noFill/>
          <a:ln/>
        </p:spPr>
        <p:txBody>
          <a:bodyPr wrap="square" lIns="0" tIns="0" rIns="0" bIns="0" rtlCol="0" anchor="t"/>
          <a:lstStyle/>
          <a:p>
            <a:pPr marL="0" indent="0" algn="l">
              <a:lnSpc>
                <a:spcPts val="2900"/>
              </a:lnSpc>
              <a:buNone/>
            </a:pPr>
            <a:r>
              <a:rPr lang="en-US" sz="2000" dirty="0">
                <a:latin typeface="Verdana" panose="020B0604030504040204" pitchFamily="34" charset="0"/>
                <a:ea typeface="Verdana" panose="020B0604030504040204" pitchFamily="34" charset="0"/>
                <a:cs typeface="Verdana" panose="020B0604030504040204" pitchFamily="34" charset="0"/>
              </a:rPr>
              <a:t>ROS nodes publish commands and subscribe to sensor data topics, monitoring the quadrotor's performance.</a:t>
            </a:r>
          </a:p>
        </p:txBody>
      </p:sp>
      <p:sp>
        <p:nvSpPr>
          <p:cNvPr id="21" name="Shape 12">
            <a:extLst>
              <a:ext uri="{FF2B5EF4-FFF2-40B4-BE49-F238E27FC236}">
                <a16:creationId xmlns:a16="http://schemas.microsoft.com/office/drawing/2014/main" id="{518E6502-3DFB-B568-27B0-365473A33D00}"/>
              </a:ext>
            </a:extLst>
          </p:cNvPr>
          <p:cNvSpPr/>
          <p:nvPr/>
        </p:nvSpPr>
        <p:spPr>
          <a:xfrm>
            <a:off x="6268283" y="4555808"/>
            <a:ext cx="815340" cy="30480"/>
          </a:xfrm>
          <a:prstGeom prst="roundRect">
            <a:avLst>
              <a:gd name="adj" fmla="val 321027"/>
            </a:avLst>
          </a:prstGeom>
          <a:solidFill>
            <a:srgbClr val="0070C0"/>
          </a:solidFill>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22" name="Shape 13">
            <a:extLst>
              <a:ext uri="{FF2B5EF4-FFF2-40B4-BE49-F238E27FC236}">
                <a16:creationId xmlns:a16="http://schemas.microsoft.com/office/drawing/2014/main" id="{9A19A867-D4CC-108D-8726-7418B6908452}"/>
              </a:ext>
            </a:extLst>
          </p:cNvPr>
          <p:cNvSpPr/>
          <p:nvPr/>
        </p:nvSpPr>
        <p:spPr>
          <a:xfrm>
            <a:off x="7053143" y="4308991"/>
            <a:ext cx="524113" cy="524113"/>
          </a:xfrm>
          <a:prstGeom prst="roundRect">
            <a:avLst>
              <a:gd name="adj" fmla="val 18669"/>
            </a:avLst>
          </a:prstGeom>
          <a:solidFill>
            <a:srgbClr val="0070C0"/>
          </a:solidFill>
          <a:ln w="7620">
            <a:noFill/>
            <a:prstDash val="solid"/>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24" name="Text 14">
            <a:extLst>
              <a:ext uri="{FF2B5EF4-FFF2-40B4-BE49-F238E27FC236}">
                <a16:creationId xmlns:a16="http://schemas.microsoft.com/office/drawing/2014/main" id="{203CC72D-7251-B720-319D-5AEA9CAAF93C}"/>
              </a:ext>
            </a:extLst>
          </p:cNvPr>
          <p:cNvSpPr/>
          <p:nvPr/>
        </p:nvSpPr>
        <p:spPr>
          <a:xfrm>
            <a:off x="7218640" y="4396264"/>
            <a:ext cx="193000" cy="349448"/>
          </a:xfrm>
          <a:prstGeom prst="rect">
            <a:avLst/>
          </a:prstGeom>
          <a:solidFill>
            <a:srgbClr val="0070C0"/>
          </a:solidFill>
          <a:ln/>
        </p:spPr>
        <p:txBody>
          <a:bodyPr wrap="none" lIns="0" tIns="0" rIns="0" bIns="0" rtlCol="0" anchor="t"/>
          <a:lstStyle/>
          <a:p>
            <a:pPr marL="0" indent="0" algn="ctr">
              <a:lnSpc>
                <a:spcPts val="2750"/>
              </a:lnSpc>
              <a:buNone/>
            </a:pPr>
            <a:r>
              <a:rPr lang="en-US" sz="2200" dirty="0">
                <a:solidFill>
                  <a:schemeClr val="bg1"/>
                </a:solidFill>
                <a:latin typeface="Verdana" panose="020B0604030504040204" pitchFamily="34" charset="0"/>
                <a:ea typeface="Verdana" panose="020B0604030504040204" pitchFamily="34" charset="0"/>
                <a:cs typeface="Verdana" panose="020B0604030504040204" pitchFamily="34" charset="0"/>
              </a:rPr>
              <a:t>3</a:t>
            </a:r>
          </a:p>
        </p:txBody>
      </p:sp>
      <p:sp>
        <p:nvSpPr>
          <p:cNvPr id="30" name="Text 15">
            <a:extLst>
              <a:ext uri="{FF2B5EF4-FFF2-40B4-BE49-F238E27FC236}">
                <a16:creationId xmlns:a16="http://schemas.microsoft.com/office/drawing/2014/main" id="{7243BA20-F444-CFA9-AD99-7A6434CD9A73}"/>
              </a:ext>
            </a:extLst>
          </p:cNvPr>
          <p:cNvSpPr/>
          <p:nvPr/>
        </p:nvSpPr>
        <p:spPr>
          <a:xfrm>
            <a:off x="2644973" y="4279821"/>
            <a:ext cx="3388876" cy="363974"/>
          </a:xfrm>
          <a:prstGeom prst="rect">
            <a:avLst/>
          </a:prstGeom>
          <a:noFill/>
          <a:ln/>
        </p:spPr>
        <p:txBody>
          <a:bodyPr wrap="none" lIns="0" tIns="0" rIns="0" bIns="0" rtlCol="0" anchor="t"/>
          <a:lstStyle/>
          <a:p>
            <a:pPr marL="0" indent="0" algn="r">
              <a:lnSpc>
                <a:spcPts val="2850"/>
              </a:lnSpc>
              <a:buNone/>
            </a:pPr>
            <a:r>
              <a:rPr lang="en-US" sz="2200" b="1" dirty="0">
                <a:solidFill>
                  <a:schemeClr val="accent1"/>
                </a:solidFill>
                <a:latin typeface="Verdana" panose="020B0604030504040204" pitchFamily="34" charset="0"/>
                <a:ea typeface="Verdana" panose="020B0604030504040204" pitchFamily="34" charset="0"/>
                <a:cs typeface="Verdana" panose="020B0604030504040204" pitchFamily="34" charset="0"/>
              </a:rPr>
              <a:t>Ideal and Real Scenarios</a:t>
            </a:r>
          </a:p>
        </p:txBody>
      </p:sp>
      <p:sp>
        <p:nvSpPr>
          <p:cNvPr id="37" name="Text 16">
            <a:extLst>
              <a:ext uri="{FF2B5EF4-FFF2-40B4-BE49-F238E27FC236}">
                <a16:creationId xmlns:a16="http://schemas.microsoft.com/office/drawing/2014/main" id="{5451C77F-88BE-CF98-4966-09ACAE7BEA18}"/>
              </a:ext>
            </a:extLst>
          </p:cNvPr>
          <p:cNvSpPr/>
          <p:nvPr/>
        </p:nvSpPr>
        <p:spPr>
          <a:xfrm>
            <a:off x="815340" y="4783574"/>
            <a:ext cx="5218509" cy="1491139"/>
          </a:xfrm>
          <a:prstGeom prst="rect">
            <a:avLst/>
          </a:prstGeom>
          <a:noFill/>
          <a:ln/>
        </p:spPr>
        <p:txBody>
          <a:bodyPr wrap="square" lIns="0" tIns="0" rIns="0" bIns="0" rtlCol="0" anchor="t"/>
          <a:lstStyle/>
          <a:p>
            <a:pPr marL="0" indent="0" algn="r">
              <a:lnSpc>
                <a:spcPts val="2900"/>
              </a:lnSpc>
              <a:buNone/>
            </a:pPr>
            <a:r>
              <a:rPr lang="en-US" sz="2000" dirty="0">
                <a:latin typeface="Verdana" panose="020B0604030504040204" pitchFamily="34" charset="0"/>
                <a:ea typeface="Verdana" panose="020B0604030504040204" pitchFamily="34" charset="0"/>
                <a:cs typeface="Verdana" panose="020B0604030504040204" pitchFamily="34" charset="0"/>
              </a:rPr>
              <a:t>Ideal scenarios assume perfect sensor readings, while real scenarios incorporate sensor noise and fusion using an Extended Kalman Filter (EKF).</a:t>
            </a:r>
          </a:p>
        </p:txBody>
      </p:sp>
      <p:sp>
        <p:nvSpPr>
          <p:cNvPr id="40" name="Shape 17">
            <a:extLst>
              <a:ext uri="{FF2B5EF4-FFF2-40B4-BE49-F238E27FC236}">
                <a16:creationId xmlns:a16="http://schemas.microsoft.com/office/drawing/2014/main" id="{572721D5-D38F-710C-6697-6936589D121C}"/>
              </a:ext>
            </a:extLst>
          </p:cNvPr>
          <p:cNvSpPr/>
          <p:nvPr/>
        </p:nvSpPr>
        <p:spPr>
          <a:xfrm>
            <a:off x="7546777" y="5902523"/>
            <a:ext cx="815340" cy="30480"/>
          </a:xfrm>
          <a:prstGeom prst="roundRect">
            <a:avLst>
              <a:gd name="adj" fmla="val 321027"/>
            </a:avLst>
          </a:prstGeom>
          <a:solidFill>
            <a:srgbClr val="0070C0"/>
          </a:solidFill>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41" name="Shape 18">
            <a:extLst>
              <a:ext uri="{FF2B5EF4-FFF2-40B4-BE49-F238E27FC236}">
                <a16:creationId xmlns:a16="http://schemas.microsoft.com/office/drawing/2014/main" id="{AFA0AF62-6F93-46FA-F3A8-C26E6BFC7552}"/>
              </a:ext>
            </a:extLst>
          </p:cNvPr>
          <p:cNvSpPr/>
          <p:nvPr/>
        </p:nvSpPr>
        <p:spPr>
          <a:xfrm>
            <a:off x="7053143" y="5655707"/>
            <a:ext cx="524113" cy="524113"/>
          </a:xfrm>
          <a:prstGeom prst="roundRect">
            <a:avLst>
              <a:gd name="adj" fmla="val 18669"/>
            </a:avLst>
          </a:prstGeom>
          <a:solidFill>
            <a:srgbClr val="0070C0"/>
          </a:solidFill>
          <a:ln w="7620">
            <a:noFill/>
            <a:prstDash val="solid"/>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42" name="Text 19">
            <a:extLst>
              <a:ext uri="{FF2B5EF4-FFF2-40B4-BE49-F238E27FC236}">
                <a16:creationId xmlns:a16="http://schemas.microsoft.com/office/drawing/2014/main" id="{6232788B-8E7F-8C59-A01E-779D87BDAE00}"/>
              </a:ext>
            </a:extLst>
          </p:cNvPr>
          <p:cNvSpPr/>
          <p:nvPr/>
        </p:nvSpPr>
        <p:spPr>
          <a:xfrm>
            <a:off x="7208282" y="5742980"/>
            <a:ext cx="213717" cy="349448"/>
          </a:xfrm>
          <a:prstGeom prst="rect">
            <a:avLst/>
          </a:prstGeom>
          <a:solidFill>
            <a:srgbClr val="0070C0"/>
          </a:solidFill>
          <a:ln/>
        </p:spPr>
        <p:txBody>
          <a:bodyPr wrap="none" lIns="0" tIns="0" rIns="0" bIns="0" rtlCol="0" anchor="t"/>
          <a:lstStyle/>
          <a:p>
            <a:pPr marL="0" indent="0" algn="ctr">
              <a:lnSpc>
                <a:spcPts val="2750"/>
              </a:lnSpc>
              <a:buNone/>
            </a:pPr>
            <a:r>
              <a:rPr lang="en-US" sz="2200" dirty="0">
                <a:solidFill>
                  <a:schemeClr val="bg1"/>
                </a:solidFill>
                <a:latin typeface="Verdana" panose="020B0604030504040204" pitchFamily="34" charset="0"/>
                <a:ea typeface="Verdana" panose="020B0604030504040204" pitchFamily="34" charset="0"/>
                <a:cs typeface="Verdana" panose="020B0604030504040204" pitchFamily="34" charset="0"/>
              </a:rPr>
              <a:t>4</a:t>
            </a:r>
          </a:p>
        </p:txBody>
      </p:sp>
      <p:sp>
        <p:nvSpPr>
          <p:cNvPr id="43" name="Text 20">
            <a:extLst>
              <a:ext uri="{FF2B5EF4-FFF2-40B4-BE49-F238E27FC236}">
                <a16:creationId xmlns:a16="http://schemas.microsoft.com/office/drawing/2014/main" id="{04733223-7A35-3C9D-5EA0-26B4EE6B6530}"/>
              </a:ext>
            </a:extLst>
          </p:cNvPr>
          <p:cNvSpPr/>
          <p:nvPr/>
        </p:nvSpPr>
        <p:spPr>
          <a:xfrm>
            <a:off x="8596551" y="5626537"/>
            <a:ext cx="2912150" cy="363974"/>
          </a:xfrm>
          <a:prstGeom prst="rect">
            <a:avLst/>
          </a:prstGeom>
          <a:noFill/>
          <a:ln/>
        </p:spPr>
        <p:txBody>
          <a:bodyPr wrap="none" lIns="0" tIns="0" rIns="0" bIns="0" rtlCol="0" anchor="t"/>
          <a:lstStyle/>
          <a:p>
            <a:pPr marL="0" indent="0" algn="l">
              <a:lnSpc>
                <a:spcPts val="2850"/>
              </a:lnSpc>
              <a:buNone/>
            </a:pPr>
            <a:r>
              <a:rPr lang="en-US" sz="2200" b="1" dirty="0">
                <a:solidFill>
                  <a:schemeClr val="accent1"/>
                </a:solidFill>
                <a:latin typeface="Verdana" panose="020B0604030504040204" pitchFamily="34" charset="0"/>
                <a:ea typeface="Verdana" panose="020B0604030504040204" pitchFamily="34" charset="0"/>
                <a:cs typeface="Verdana" panose="020B0604030504040204" pitchFamily="34" charset="0"/>
              </a:rPr>
              <a:t>Gazebo Integration</a:t>
            </a:r>
          </a:p>
        </p:txBody>
      </p:sp>
      <p:sp>
        <p:nvSpPr>
          <p:cNvPr id="44" name="Text 21">
            <a:extLst>
              <a:ext uri="{FF2B5EF4-FFF2-40B4-BE49-F238E27FC236}">
                <a16:creationId xmlns:a16="http://schemas.microsoft.com/office/drawing/2014/main" id="{3B754C06-0949-3886-EE60-AAFB8D59319B}"/>
              </a:ext>
            </a:extLst>
          </p:cNvPr>
          <p:cNvSpPr/>
          <p:nvPr/>
        </p:nvSpPr>
        <p:spPr>
          <a:xfrm>
            <a:off x="8596551" y="6130290"/>
            <a:ext cx="5218509" cy="745569"/>
          </a:xfrm>
          <a:prstGeom prst="rect">
            <a:avLst/>
          </a:prstGeom>
          <a:noFill/>
          <a:ln/>
        </p:spPr>
        <p:txBody>
          <a:bodyPr wrap="square" lIns="0" tIns="0" rIns="0" bIns="0" rtlCol="0" anchor="t"/>
          <a:lstStyle/>
          <a:p>
            <a:pPr marL="0" indent="0" algn="l">
              <a:lnSpc>
                <a:spcPts val="2900"/>
              </a:lnSpc>
              <a:buNone/>
            </a:pPr>
            <a:r>
              <a:rPr lang="en-US" sz="2000" dirty="0">
                <a:latin typeface="Verdana" panose="020B0604030504040204" pitchFamily="34" charset="0"/>
                <a:ea typeface="Verdana" panose="020B0604030504040204" pitchFamily="34" charset="0"/>
                <a:cs typeface="Verdana" panose="020B0604030504040204" pitchFamily="34" charset="0"/>
              </a:rPr>
              <a:t>3D simulation tool used. Integrates with ROS to simulate realistic physics</a:t>
            </a:r>
          </a:p>
        </p:txBody>
      </p:sp>
      <p:sp>
        <p:nvSpPr>
          <p:cNvPr id="3" name="CasellaDiTesto 2">
            <a:extLst>
              <a:ext uri="{FF2B5EF4-FFF2-40B4-BE49-F238E27FC236}">
                <a16:creationId xmlns:a16="http://schemas.microsoft.com/office/drawing/2014/main" id="{0ED022B8-DA5C-B8C6-C0BC-E958FC21F5E8}"/>
              </a:ext>
            </a:extLst>
          </p:cNvPr>
          <p:cNvSpPr txBox="1"/>
          <p:nvPr/>
        </p:nvSpPr>
        <p:spPr>
          <a:xfrm>
            <a:off x="14001751" y="106214"/>
            <a:ext cx="628650" cy="400110"/>
          </a:xfrm>
          <a:prstGeom prst="rect">
            <a:avLst/>
          </a:prstGeom>
          <a:noFill/>
        </p:spPr>
        <p:txBody>
          <a:bodyPr wrap="square" rtlCol="0">
            <a:spAutoFit/>
          </a:bodyPr>
          <a:lstStyle/>
          <a:p>
            <a:r>
              <a:rPr lang="it-IT" sz="2000" dirty="0">
                <a:latin typeface="Verdana" panose="020B0604030504040204" pitchFamily="34" charset="0"/>
                <a:ea typeface="Verdana" panose="020B0604030504040204" pitchFamily="34" charset="0"/>
                <a:cs typeface="Verdana" panose="020B0604030504040204" pitchFamily="34" charset="0"/>
              </a:rPr>
              <a:t>14</a:t>
            </a:r>
          </a:p>
        </p:txBody>
      </p:sp>
    </p:spTree>
    <p:extLst>
      <p:ext uri="{BB962C8B-B14F-4D97-AF65-F5344CB8AC3E}">
        <p14:creationId xmlns:p14="http://schemas.microsoft.com/office/powerpoint/2010/main" val="867402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BDFEE"/>
        </a:solidFill>
        <a:effectLst/>
      </p:bgPr>
    </p:bg>
    <p:spTree>
      <p:nvGrpSpPr>
        <p:cNvPr id="1" name=""/>
        <p:cNvGrpSpPr/>
        <p:nvPr/>
      </p:nvGrpSpPr>
      <p:grpSpPr>
        <a:xfrm>
          <a:off x="0" y="0"/>
          <a:ext cx="0" cy="0"/>
          <a:chOff x="0" y="0"/>
          <a:chExt cx="0" cy="0"/>
        </a:xfrm>
      </p:grpSpPr>
      <p:sp>
        <p:nvSpPr>
          <p:cNvPr id="17" name="Text 4">
            <a:extLst>
              <a:ext uri="{FF2B5EF4-FFF2-40B4-BE49-F238E27FC236}">
                <a16:creationId xmlns:a16="http://schemas.microsoft.com/office/drawing/2014/main" id="{350807AA-C980-4767-C554-A69156AE6FC3}"/>
              </a:ext>
            </a:extLst>
          </p:cNvPr>
          <p:cNvSpPr/>
          <p:nvPr/>
        </p:nvSpPr>
        <p:spPr>
          <a:xfrm>
            <a:off x="6846537" y="3355506"/>
            <a:ext cx="13145929" cy="221933"/>
          </a:xfrm>
          <a:prstGeom prst="rect">
            <a:avLst/>
          </a:prstGeom>
          <a:noFill/>
          <a:ln/>
        </p:spPr>
        <p:txBody>
          <a:bodyPr wrap="none" lIns="0" tIns="0" rIns="0" bIns="0" rtlCol="0" anchor="t"/>
          <a:lstStyle/>
          <a:p>
            <a:pPr marL="342900" indent="-342900" algn="l">
              <a:lnSpc>
                <a:spcPts val="1700"/>
              </a:lnSpc>
              <a:buSzPct val="100000"/>
              <a:buChar char="•"/>
            </a:pPr>
            <a:endParaRPr lang="en-US" sz="1050" dirty="0"/>
          </a:p>
        </p:txBody>
      </p:sp>
      <p:sp>
        <p:nvSpPr>
          <p:cNvPr id="32" name="Text 10">
            <a:extLst>
              <a:ext uri="{FF2B5EF4-FFF2-40B4-BE49-F238E27FC236}">
                <a16:creationId xmlns:a16="http://schemas.microsoft.com/office/drawing/2014/main" id="{1E8D46A4-0255-4EAC-0859-52CE0A6B8262}"/>
              </a:ext>
            </a:extLst>
          </p:cNvPr>
          <p:cNvSpPr/>
          <p:nvPr/>
        </p:nvSpPr>
        <p:spPr>
          <a:xfrm>
            <a:off x="8895814" y="3333512"/>
            <a:ext cx="11855768" cy="366832"/>
          </a:xfrm>
          <a:prstGeom prst="rect">
            <a:avLst/>
          </a:prstGeom>
          <a:noFill/>
          <a:ln/>
        </p:spPr>
        <p:txBody>
          <a:bodyPr wrap="none" lIns="0" tIns="0" rIns="0" bIns="0" rtlCol="0" anchor="t"/>
          <a:lstStyle/>
          <a:p>
            <a:pPr algn="l">
              <a:lnSpc>
                <a:spcPts val="2850"/>
              </a:lnSpc>
              <a:buSzPct val="100000"/>
            </a:pP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
        <p:nvSpPr>
          <p:cNvPr id="2" name="Text 0">
            <a:extLst>
              <a:ext uri="{FF2B5EF4-FFF2-40B4-BE49-F238E27FC236}">
                <a16:creationId xmlns:a16="http://schemas.microsoft.com/office/drawing/2014/main" id="{DDCE2C2D-3883-7B31-299B-A149BA9AA0FA}"/>
              </a:ext>
            </a:extLst>
          </p:cNvPr>
          <p:cNvSpPr/>
          <p:nvPr/>
        </p:nvSpPr>
        <p:spPr>
          <a:xfrm>
            <a:off x="856059" y="1044535"/>
            <a:ext cx="4892040" cy="611505"/>
          </a:xfrm>
          <a:prstGeom prst="rect">
            <a:avLst/>
          </a:prstGeom>
          <a:noFill/>
          <a:ln/>
        </p:spPr>
        <p:txBody>
          <a:bodyPr wrap="none" lIns="0" tIns="0" rIns="0" bIns="0" rtlCol="0" anchor="t"/>
          <a:lstStyle/>
          <a:p>
            <a:pPr marL="0" indent="0">
              <a:lnSpc>
                <a:spcPts val="4800"/>
              </a:lnSpc>
              <a:buNone/>
            </a:pPr>
            <a:r>
              <a:rPr lang="en-US" sz="3600" b="1" dirty="0">
                <a:latin typeface="Arial" panose="020B0604020202020204" pitchFamily="34" charset="0"/>
                <a:ea typeface="Verdana" panose="020B0604030504040204" pitchFamily="34" charset="0"/>
                <a:cs typeface="Arial" panose="020B0604020202020204" pitchFamily="34" charset="0"/>
              </a:rPr>
              <a:t>Experimental Setup</a:t>
            </a:r>
          </a:p>
        </p:txBody>
      </p:sp>
      <p:sp>
        <p:nvSpPr>
          <p:cNvPr id="3" name="Shape 1">
            <a:extLst>
              <a:ext uri="{FF2B5EF4-FFF2-40B4-BE49-F238E27FC236}">
                <a16:creationId xmlns:a16="http://schemas.microsoft.com/office/drawing/2014/main" id="{B3F87CE7-C01D-6D3D-ED5B-3ADED681A267}"/>
              </a:ext>
            </a:extLst>
          </p:cNvPr>
          <p:cNvSpPr/>
          <p:nvPr/>
        </p:nvSpPr>
        <p:spPr>
          <a:xfrm>
            <a:off x="856059" y="2206347"/>
            <a:ext cx="6765132" cy="4703445"/>
          </a:xfrm>
          <a:prstGeom prst="roundRect">
            <a:avLst>
              <a:gd name="adj" fmla="val 2184"/>
            </a:avLst>
          </a:prstGeom>
          <a:noFill/>
          <a:ln w="28575">
            <a:solidFill>
              <a:srgbClr val="4472C4"/>
            </a:solidFill>
            <a:prstDash val="solid"/>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4" name="Shape 2">
            <a:extLst>
              <a:ext uri="{FF2B5EF4-FFF2-40B4-BE49-F238E27FC236}">
                <a16:creationId xmlns:a16="http://schemas.microsoft.com/office/drawing/2014/main" id="{70C7C52A-EC61-7C79-03BF-39CD12BF09FD}"/>
              </a:ext>
            </a:extLst>
          </p:cNvPr>
          <p:cNvSpPr/>
          <p:nvPr/>
        </p:nvSpPr>
        <p:spPr>
          <a:xfrm>
            <a:off x="871298" y="2221587"/>
            <a:ext cx="6765133" cy="699849"/>
          </a:xfrm>
          <a:prstGeom prst="rect">
            <a:avLst/>
          </a:prstGeom>
          <a:solidFill>
            <a:srgbClr val="FFFFFF">
              <a:alpha val="4000"/>
            </a:srgbClr>
          </a:solidFill>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5" name="Text 3">
            <a:extLst>
              <a:ext uri="{FF2B5EF4-FFF2-40B4-BE49-F238E27FC236}">
                <a16:creationId xmlns:a16="http://schemas.microsoft.com/office/drawing/2014/main" id="{D4DB39DF-6857-BFD2-886F-CCB86FF3C061}"/>
              </a:ext>
            </a:extLst>
          </p:cNvPr>
          <p:cNvSpPr/>
          <p:nvPr/>
        </p:nvSpPr>
        <p:spPr>
          <a:xfrm>
            <a:off x="1115854" y="2375892"/>
            <a:ext cx="2572226" cy="391239"/>
          </a:xfrm>
          <a:prstGeom prst="rect">
            <a:avLst/>
          </a:prstGeom>
          <a:noFill/>
          <a:ln/>
        </p:spPr>
        <p:txBody>
          <a:bodyPr wrap="none" lIns="0" tIns="0" rIns="0" bIns="0" rtlCol="0" anchor="t"/>
          <a:lstStyle/>
          <a:p>
            <a:pPr marL="0" indent="0" algn="ctr">
              <a:lnSpc>
                <a:spcPts val="3050"/>
              </a:lnSpc>
              <a:buNone/>
            </a:pPr>
            <a:r>
              <a:rPr lang="en-US" sz="2200" dirty="0">
                <a:latin typeface="Verdana" panose="020B0604030504040204" pitchFamily="34" charset="0"/>
                <a:ea typeface="Verdana" panose="020B0604030504040204" pitchFamily="34" charset="0"/>
                <a:cs typeface="Verdana" panose="020B0604030504040204" pitchFamily="34" charset="0"/>
              </a:rPr>
              <a:t>Quadcopter</a:t>
            </a:r>
          </a:p>
        </p:txBody>
      </p:sp>
      <p:sp>
        <p:nvSpPr>
          <p:cNvPr id="6" name="Text 4">
            <a:extLst>
              <a:ext uri="{FF2B5EF4-FFF2-40B4-BE49-F238E27FC236}">
                <a16:creationId xmlns:a16="http://schemas.microsoft.com/office/drawing/2014/main" id="{4ABE1995-8658-5DD6-6A37-8C4F09FF7F70}"/>
              </a:ext>
            </a:extLst>
          </p:cNvPr>
          <p:cNvSpPr/>
          <p:nvPr/>
        </p:nvSpPr>
        <p:spPr>
          <a:xfrm>
            <a:off x="4184809" y="2375892"/>
            <a:ext cx="2572226" cy="391239"/>
          </a:xfrm>
          <a:prstGeom prst="rect">
            <a:avLst/>
          </a:prstGeom>
          <a:noFill/>
          <a:ln/>
        </p:spPr>
        <p:txBody>
          <a:bodyPr wrap="none" lIns="0" tIns="0" rIns="0" bIns="0" rtlCol="0" anchor="t"/>
          <a:lstStyle/>
          <a:p>
            <a:pPr marL="0" indent="0">
              <a:lnSpc>
                <a:spcPts val="3050"/>
              </a:lnSpc>
              <a:buNone/>
            </a:pPr>
            <a:r>
              <a:rPr lang="en-US" sz="2200" b="1" dirty="0">
                <a:latin typeface="Verdana" panose="020B0604030504040204" pitchFamily="34" charset="0"/>
                <a:ea typeface="Verdana" panose="020B0604030504040204" pitchFamily="34" charset="0"/>
                <a:cs typeface="Verdana" panose="020B0604030504040204" pitchFamily="34" charset="0"/>
              </a:rPr>
              <a:t>AscTec Pelican</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
        <p:nvSpPr>
          <p:cNvPr id="7" name="Shape 5">
            <a:extLst>
              <a:ext uri="{FF2B5EF4-FFF2-40B4-BE49-F238E27FC236}">
                <a16:creationId xmlns:a16="http://schemas.microsoft.com/office/drawing/2014/main" id="{06D15909-7C9D-4660-594A-72505A043643}"/>
              </a:ext>
            </a:extLst>
          </p:cNvPr>
          <p:cNvSpPr/>
          <p:nvPr/>
        </p:nvSpPr>
        <p:spPr>
          <a:xfrm>
            <a:off x="871298" y="2921437"/>
            <a:ext cx="6765133" cy="699849"/>
          </a:xfrm>
          <a:prstGeom prst="rect">
            <a:avLst/>
          </a:prstGeom>
          <a:solidFill>
            <a:srgbClr val="000000">
              <a:alpha val="4000"/>
            </a:srgbClr>
          </a:solidFill>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8" name="Text 6">
            <a:extLst>
              <a:ext uri="{FF2B5EF4-FFF2-40B4-BE49-F238E27FC236}">
                <a16:creationId xmlns:a16="http://schemas.microsoft.com/office/drawing/2014/main" id="{FCAD3EE0-E78A-3488-576E-6D60AD5E97FE}"/>
              </a:ext>
            </a:extLst>
          </p:cNvPr>
          <p:cNvSpPr/>
          <p:nvPr/>
        </p:nvSpPr>
        <p:spPr>
          <a:xfrm>
            <a:off x="1115854" y="3075742"/>
            <a:ext cx="2572226" cy="391239"/>
          </a:xfrm>
          <a:prstGeom prst="rect">
            <a:avLst/>
          </a:prstGeom>
          <a:noFill/>
          <a:ln/>
        </p:spPr>
        <p:txBody>
          <a:bodyPr wrap="none" lIns="0" tIns="0" rIns="0" bIns="0" rtlCol="0" anchor="t"/>
          <a:lstStyle/>
          <a:p>
            <a:pPr marL="0" indent="0" algn="ctr">
              <a:lnSpc>
                <a:spcPts val="3050"/>
              </a:lnSpc>
              <a:buNone/>
            </a:pPr>
            <a:r>
              <a:rPr lang="en-US" sz="2200" dirty="0">
                <a:latin typeface="Verdana" panose="020B0604030504040204" pitchFamily="34" charset="0"/>
                <a:ea typeface="Verdana" panose="020B0604030504040204" pitchFamily="34" charset="0"/>
                <a:cs typeface="Verdana" panose="020B0604030504040204" pitchFamily="34" charset="0"/>
              </a:rPr>
              <a:t>Deployment Height</a:t>
            </a:r>
          </a:p>
        </p:txBody>
      </p:sp>
      <p:sp>
        <p:nvSpPr>
          <p:cNvPr id="9" name="Text 7">
            <a:extLst>
              <a:ext uri="{FF2B5EF4-FFF2-40B4-BE49-F238E27FC236}">
                <a16:creationId xmlns:a16="http://schemas.microsoft.com/office/drawing/2014/main" id="{FA00158C-780A-CBE8-40B9-20491FFCF256}"/>
              </a:ext>
            </a:extLst>
          </p:cNvPr>
          <p:cNvSpPr/>
          <p:nvPr/>
        </p:nvSpPr>
        <p:spPr>
          <a:xfrm>
            <a:off x="4184809" y="3075742"/>
            <a:ext cx="2572226" cy="391239"/>
          </a:xfrm>
          <a:prstGeom prst="rect">
            <a:avLst/>
          </a:prstGeom>
          <a:noFill/>
          <a:ln/>
        </p:spPr>
        <p:txBody>
          <a:bodyPr wrap="none" lIns="0" tIns="0" rIns="0" bIns="0" rtlCol="0" anchor="t"/>
          <a:lstStyle/>
          <a:p>
            <a:pPr marL="0" indent="0">
              <a:lnSpc>
                <a:spcPts val="3050"/>
              </a:lnSpc>
              <a:buNone/>
            </a:pPr>
            <a:r>
              <a:rPr lang="en-US" sz="2200" b="1" dirty="0">
                <a:latin typeface="Verdana" panose="020B0604030504040204" pitchFamily="34" charset="0"/>
                <a:ea typeface="Verdana" panose="020B0604030504040204" pitchFamily="34" charset="0"/>
                <a:cs typeface="Verdana" panose="020B0604030504040204" pitchFamily="34" charset="0"/>
              </a:rPr>
              <a:t>200m</a:t>
            </a: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
        <p:nvSpPr>
          <p:cNvPr id="10" name="Shape 8">
            <a:extLst>
              <a:ext uri="{FF2B5EF4-FFF2-40B4-BE49-F238E27FC236}">
                <a16:creationId xmlns:a16="http://schemas.microsoft.com/office/drawing/2014/main" id="{EF66A3A9-4821-E0BF-9519-FA73B94A2E0B}"/>
              </a:ext>
            </a:extLst>
          </p:cNvPr>
          <p:cNvSpPr/>
          <p:nvPr/>
        </p:nvSpPr>
        <p:spPr>
          <a:xfrm>
            <a:off x="871298" y="3621286"/>
            <a:ext cx="6765133" cy="1091089"/>
          </a:xfrm>
          <a:prstGeom prst="rect">
            <a:avLst/>
          </a:prstGeom>
          <a:solidFill>
            <a:srgbClr val="FFFFFF">
              <a:alpha val="4000"/>
            </a:srgbClr>
          </a:solidFill>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11" name="Text 9">
            <a:extLst>
              <a:ext uri="{FF2B5EF4-FFF2-40B4-BE49-F238E27FC236}">
                <a16:creationId xmlns:a16="http://schemas.microsoft.com/office/drawing/2014/main" id="{3E0AAC70-68AB-2FF9-0866-F45284FA66F3}"/>
              </a:ext>
            </a:extLst>
          </p:cNvPr>
          <p:cNvSpPr/>
          <p:nvPr/>
        </p:nvSpPr>
        <p:spPr>
          <a:xfrm>
            <a:off x="1115854" y="3908402"/>
            <a:ext cx="2572226" cy="391239"/>
          </a:xfrm>
          <a:prstGeom prst="rect">
            <a:avLst/>
          </a:prstGeom>
          <a:noFill/>
          <a:ln/>
        </p:spPr>
        <p:txBody>
          <a:bodyPr wrap="none" lIns="0" tIns="0" rIns="0" bIns="0" rtlCol="0" anchor="t"/>
          <a:lstStyle/>
          <a:p>
            <a:pPr marL="0" indent="0" algn="ctr">
              <a:lnSpc>
                <a:spcPts val="3050"/>
              </a:lnSpc>
              <a:buNone/>
            </a:pPr>
            <a:r>
              <a:rPr lang="en-US" sz="2200" dirty="0">
                <a:latin typeface="Verdana" panose="020B0604030504040204" pitchFamily="34" charset="0"/>
                <a:ea typeface="Verdana" panose="020B0604030504040204" pitchFamily="34" charset="0"/>
                <a:cs typeface="Verdana" panose="020B0604030504040204" pitchFamily="34" charset="0"/>
              </a:rPr>
              <a:t>Initial Velocity</a:t>
            </a:r>
          </a:p>
        </p:txBody>
      </p:sp>
      <p:sp>
        <p:nvSpPr>
          <p:cNvPr id="12" name="Text 10">
            <a:extLst>
              <a:ext uri="{FF2B5EF4-FFF2-40B4-BE49-F238E27FC236}">
                <a16:creationId xmlns:a16="http://schemas.microsoft.com/office/drawing/2014/main" id="{E088574B-0FA8-12AD-C3E4-1378C7F37050}"/>
              </a:ext>
            </a:extLst>
          </p:cNvPr>
          <p:cNvSpPr/>
          <p:nvPr/>
        </p:nvSpPr>
        <p:spPr>
          <a:xfrm>
            <a:off x="4184809" y="3775591"/>
            <a:ext cx="3130390" cy="782479"/>
          </a:xfrm>
          <a:prstGeom prst="rect">
            <a:avLst/>
          </a:prstGeom>
          <a:noFill/>
          <a:ln/>
        </p:spPr>
        <p:txBody>
          <a:bodyPr wrap="square" lIns="0" tIns="0" rIns="0" bIns="0" rtlCol="0" anchor="t"/>
          <a:lstStyle/>
          <a:p>
            <a:pPr marL="0" indent="0">
              <a:lnSpc>
                <a:spcPts val="3050"/>
              </a:lnSpc>
              <a:buNone/>
            </a:pPr>
            <a:r>
              <a:rPr lang="en-US" sz="2200" b="1" dirty="0">
                <a:latin typeface="Verdana" panose="020B0604030504040204" pitchFamily="34" charset="0"/>
                <a:ea typeface="Verdana" panose="020B0604030504040204" pitchFamily="34" charset="0"/>
                <a:cs typeface="Verdana" panose="020B0604030504040204" pitchFamily="34" charset="0"/>
              </a:rPr>
              <a:t>60 knots</a:t>
            </a:r>
            <a:r>
              <a:rPr lang="en-US" sz="2200" dirty="0">
                <a:latin typeface="Verdana" panose="020B0604030504040204" pitchFamily="34" charset="0"/>
                <a:ea typeface="Verdana" panose="020B0604030504040204" pitchFamily="34" charset="0"/>
                <a:cs typeface="Verdana" panose="020B0604030504040204" pitchFamily="34" charset="0"/>
              </a:rPr>
              <a:t> (108 km/h) along the x axes.</a:t>
            </a:r>
          </a:p>
        </p:txBody>
      </p:sp>
      <p:sp>
        <p:nvSpPr>
          <p:cNvPr id="13" name="Shape 11">
            <a:extLst>
              <a:ext uri="{FF2B5EF4-FFF2-40B4-BE49-F238E27FC236}">
                <a16:creationId xmlns:a16="http://schemas.microsoft.com/office/drawing/2014/main" id="{8A1752AB-A7FC-406C-62C5-52D869B2C3C9}"/>
              </a:ext>
            </a:extLst>
          </p:cNvPr>
          <p:cNvSpPr/>
          <p:nvPr/>
        </p:nvSpPr>
        <p:spPr>
          <a:xfrm>
            <a:off x="871299" y="4712375"/>
            <a:ext cx="6765132" cy="1091089"/>
          </a:xfrm>
          <a:prstGeom prst="rect">
            <a:avLst/>
          </a:prstGeom>
          <a:solidFill>
            <a:srgbClr val="000000">
              <a:alpha val="4000"/>
            </a:srgbClr>
          </a:solidFill>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14" name="Text 12">
            <a:extLst>
              <a:ext uri="{FF2B5EF4-FFF2-40B4-BE49-F238E27FC236}">
                <a16:creationId xmlns:a16="http://schemas.microsoft.com/office/drawing/2014/main" id="{9C234ED7-1E30-1CAB-D962-089E1FD41425}"/>
              </a:ext>
            </a:extLst>
          </p:cNvPr>
          <p:cNvSpPr/>
          <p:nvPr/>
        </p:nvSpPr>
        <p:spPr>
          <a:xfrm>
            <a:off x="1241941" y="5005697"/>
            <a:ext cx="2572226" cy="391239"/>
          </a:xfrm>
          <a:prstGeom prst="rect">
            <a:avLst/>
          </a:prstGeom>
          <a:noFill/>
          <a:ln/>
        </p:spPr>
        <p:txBody>
          <a:bodyPr wrap="none" lIns="0" tIns="0" rIns="0" bIns="0" rtlCol="0" anchor="t"/>
          <a:lstStyle/>
          <a:p>
            <a:pPr marL="0" indent="0" algn="ctr">
              <a:lnSpc>
                <a:spcPts val="3050"/>
              </a:lnSpc>
              <a:buNone/>
            </a:pPr>
            <a:r>
              <a:rPr lang="en-US" sz="2200" dirty="0">
                <a:latin typeface="Verdana" panose="020B0604030504040204" pitchFamily="34" charset="0"/>
                <a:ea typeface="Verdana" panose="020B0604030504040204" pitchFamily="34" charset="0"/>
                <a:cs typeface="Verdana" panose="020B0604030504040204" pitchFamily="34" charset="0"/>
              </a:rPr>
              <a:t>Rotational Velocities</a:t>
            </a:r>
          </a:p>
        </p:txBody>
      </p:sp>
      <p:sp>
        <p:nvSpPr>
          <p:cNvPr id="15" name="Text 13">
            <a:extLst>
              <a:ext uri="{FF2B5EF4-FFF2-40B4-BE49-F238E27FC236}">
                <a16:creationId xmlns:a16="http://schemas.microsoft.com/office/drawing/2014/main" id="{989E3C6C-A14B-5E22-8067-B014EACD4B1E}"/>
              </a:ext>
            </a:extLst>
          </p:cNvPr>
          <p:cNvSpPr/>
          <p:nvPr/>
        </p:nvSpPr>
        <p:spPr>
          <a:xfrm>
            <a:off x="4184809" y="4866680"/>
            <a:ext cx="3130390" cy="782479"/>
          </a:xfrm>
          <a:prstGeom prst="rect">
            <a:avLst/>
          </a:prstGeom>
          <a:noFill/>
          <a:ln/>
        </p:spPr>
        <p:txBody>
          <a:bodyPr wrap="square" lIns="0" tIns="0" rIns="0" bIns="0" rtlCol="0" anchor="t"/>
          <a:lstStyle/>
          <a:p>
            <a:pPr marL="0" indent="0">
              <a:lnSpc>
                <a:spcPts val="3050"/>
              </a:lnSpc>
              <a:buNone/>
            </a:pPr>
            <a:r>
              <a:rPr lang="en-US" sz="2200" b="1" dirty="0">
                <a:latin typeface="Verdana" panose="020B0604030504040204" pitchFamily="34" charset="0"/>
                <a:ea typeface="Verdana" panose="020B0604030504040204" pitchFamily="34" charset="0"/>
                <a:cs typeface="Verdana" panose="020B0604030504040204" pitchFamily="34" charset="0"/>
              </a:rPr>
              <a:t>25 rad/s ~ 239 rpm</a:t>
            </a:r>
            <a:r>
              <a:rPr lang="en-US" sz="2200" dirty="0">
                <a:latin typeface="Verdana" panose="020B0604030504040204" pitchFamily="34" charset="0"/>
                <a:ea typeface="Verdana" panose="020B0604030504040204" pitchFamily="34" charset="0"/>
                <a:cs typeface="Verdana" panose="020B0604030504040204" pitchFamily="34" charset="0"/>
              </a:rPr>
              <a:t> along x, y, z axes.</a:t>
            </a:r>
          </a:p>
        </p:txBody>
      </p:sp>
      <p:sp>
        <p:nvSpPr>
          <p:cNvPr id="16" name="Shape 14">
            <a:extLst>
              <a:ext uri="{FF2B5EF4-FFF2-40B4-BE49-F238E27FC236}">
                <a16:creationId xmlns:a16="http://schemas.microsoft.com/office/drawing/2014/main" id="{4356F4E0-CA12-E99A-723C-B5929B9C8624}"/>
              </a:ext>
            </a:extLst>
          </p:cNvPr>
          <p:cNvSpPr/>
          <p:nvPr/>
        </p:nvSpPr>
        <p:spPr>
          <a:xfrm>
            <a:off x="871299" y="5910703"/>
            <a:ext cx="6765132" cy="1091089"/>
          </a:xfrm>
          <a:prstGeom prst="rect">
            <a:avLst/>
          </a:prstGeom>
          <a:solidFill>
            <a:srgbClr val="FFFFFF">
              <a:alpha val="4000"/>
            </a:srgbClr>
          </a:solidFill>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18" name="Text 15">
            <a:extLst>
              <a:ext uri="{FF2B5EF4-FFF2-40B4-BE49-F238E27FC236}">
                <a16:creationId xmlns:a16="http://schemas.microsoft.com/office/drawing/2014/main" id="{505B8643-BF97-2719-0AA0-4C6734879018}"/>
              </a:ext>
            </a:extLst>
          </p:cNvPr>
          <p:cNvSpPr/>
          <p:nvPr/>
        </p:nvSpPr>
        <p:spPr>
          <a:xfrm>
            <a:off x="1115854" y="6060902"/>
            <a:ext cx="2572226" cy="391239"/>
          </a:xfrm>
          <a:prstGeom prst="rect">
            <a:avLst/>
          </a:prstGeom>
          <a:noFill/>
          <a:ln/>
        </p:spPr>
        <p:txBody>
          <a:bodyPr wrap="none" lIns="0" tIns="0" rIns="0" bIns="0" rtlCol="0" anchor="t"/>
          <a:lstStyle/>
          <a:p>
            <a:pPr marL="0" indent="0" algn="ctr">
              <a:lnSpc>
                <a:spcPts val="3050"/>
              </a:lnSpc>
              <a:buNone/>
            </a:pPr>
            <a:r>
              <a:rPr lang="en-US" sz="2200" dirty="0">
                <a:latin typeface="Verdana" panose="020B0604030504040204" pitchFamily="34" charset="0"/>
                <a:ea typeface="Verdana" panose="020B0604030504040204" pitchFamily="34" charset="0"/>
                <a:cs typeface="Verdana" panose="020B0604030504040204" pitchFamily="34" charset="0"/>
              </a:rPr>
              <a:t>Wind Conditions</a:t>
            </a:r>
          </a:p>
        </p:txBody>
      </p:sp>
      <p:sp>
        <p:nvSpPr>
          <p:cNvPr id="19" name="Text 16">
            <a:extLst>
              <a:ext uri="{FF2B5EF4-FFF2-40B4-BE49-F238E27FC236}">
                <a16:creationId xmlns:a16="http://schemas.microsoft.com/office/drawing/2014/main" id="{5D5D0EB3-092B-6540-F100-15725710B604}"/>
              </a:ext>
            </a:extLst>
          </p:cNvPr>
          <p:cNvSpPr/>
          <p:nvPr/>
        </p:nvSpPr>
        <p:spPr>
          <a:xfrm>
            <a:off x="4184809" y="5957768"/>
            <a:ext cx="2572226" cy="782479"/>
          </a:xfrm>
          <a:prstGeom prst="rect">
            <a:avLst/>
          </a:prstGeom>
          <a:noFill/>
          <a:ln/>
        </p:spPr>
        <p:txBody>
          <a:bodyPr wrap="square" lIns="0" tIns="0" rIns="0" bIns="0" rtlCol="0" anchor="t"/>
          <a:lstStyle/>
          <a:p>
            <a:pPr marL="0" indent="0">
              <a:lnSpc>
                <a:spcPts val="3050"/>
              </a:lnSpc>
              <a:buNone/>
            </a:pPr>
            <a:r>
              <a:rPr lang="en-US" sz="2200" dirty="0">
                <a:latin typeface="Verdana" panose="020B0604030504040204" pitchFamily="34" charset="0"/>
                <a:ea typeface="Verdana" panose="020B0604030504040204" pitchFamily="34" charset="0"/>
                <a:cs typeface="Verdana" panose="020B0604030504040204" pitchFamily="34" charset="0"/>
              </a:rPr>
              <a:t>Up to </a:t>
            </a:r>
            <a:r>
              <a:rPr lang="en-US" sz="2200" b="1" dirty="0">
                <a:latin typeface="Verdana" panose="020B0604030504040204" pitchFamily="34" charset="0"/>
                <a:ea typeface="Verdana" panose="020B0604030504040204" pitchFamily="34" charset="0"/>
                <a:cs typeface="Verdana" panose="020B0604030504040204" pitchFamily="34" charset="0"/>
              </a:rPr>
              <a:t>8 m/s</a:t>
            </a:r>
            <a:r>
              <a:rPr lang="en-US" sz="2200" dirty="0">
                <a:latin typeface="Verdana" panose="020B0604030504040204" pitchFamily="34" charset="0"/>
                <a:ea typeface="Verdana" panose="020B0604030504040204" pitchFamily="34" charset="0"/>
                <a:cs typeface="Verdana" panose="020B0604030504040204" pitchFamily="34" charset="0"/>
              </a:rPr>
              <a:t> with westward gusts.</a:t>
            </a:r>
          </a:p>
        </p:txBody>
      </p:sp>
      <p:sp>
        <p:nvSpPr>
          <p:cNvPr id="20" name="Text 17">
            <a:extLst>
              <a:ext uri="{FF2B5EF4-FFF2-40B4-BE49-F238E27FC236}">
                <a16:creationId xmlns:a16="http://schemas.microsoft.com/office/drawing/2014/main" id="{908CEB0A-7E27-62E8-EF5E-4EAE96E3B682}"/>
              </a:ext>
            </a:extLst>
          </p:cNvPr>
          <p:cNvSpPr/>
          <p:nvPr/>
        </p:nvSpPr>
        <p:spPr>
          <a:xfrm>
            <a:off x="7621191" y="2151221"/>
            <a:ext cx="6160770" cy="391239"/>
          </a:xfrm>
          <a:prstGeom prst="rect">
            <a:avLst/>
          </a:prstGeom>
          <a:noFill/>
          <a:ln/>
        </p:spPr>
        <p:txBody>
          <a:bodyPr wrap="none" lIns="0" tIns="0" rIns="0" bIns="0" rtlCol="0" anchor="t"/>
          <a:lstStyle/>
          <a:p>
            <a:pPr marL="0" indent="0">
              <a:lnSpc>
                <a:spcPts val="3050"/>
              </a:lnSpc>
              <a:buNone/>
            </a:pPr>
            <a:endParaRPr lang="en-US" sz="1900" dirty="0"/>
          </a:p>
        </p:txBody>
      </p:sp>
      <p:pic>
        <p:nvPicPr>
          <p:cNvPr id="21" name="Image 0" descr="preencoded.png">
            <a:extLst>
              <a:ext uri="{FF2B5EF4-FFF2-40B4-BE49-F238E27FC236}">
                <a16:creationId xmlns:a16="http://schemas.microsoft.com/office/drawing/2014/main" id="{2F7D7685-2D87-047E-9FB5-54EC0667E3AF}"/>
              </a:ext>
            </a:extLst>
          </p:cNvPr>
          <p:cNvPicPr>
            <a:picLocks noChangeAspect="1"/>
          </p:cNvPicPr>
          <p:nvPr/>
        </p:nvPicPr>
        <p:blipFill>
          <a:blip r:embed="rId2"/>
          <a:stretch>
            <a:fillRect/>
          </a:stretch>
        </p:blipFill>
        <p:spPr>
          <a:xfrm>
            <a:off x="7828728" y="2597288"/>
            <a:ext cx="6160770" cy="3921562"/>
          </a:xfrm>
          <a:prstGeom prst="rect">
            <a:avLst/>
          </a:prstGeom>
        </p:spPr>
      </p:pic>
      <p:sp>
        <p:nvSpPr>
          <p:cNvPr id="23" name="CasellaDiTesto 22">
            <a:extLst>
              <a:ext uri="{FF2B5EF4-FFF2-40B4-BE49-F238E27FC236}">
                <a16:creationId xmlns:a16="http://schemas.microsoft.com/office/drawing/2014/main" id="{C0DEDDD4-B863-BB66-D5A0-EDB69154B9D4}"/>
              </a:ext>
            </a:extLst>
          </p:cNvPr>
          <p:cNvSpPr txBox="1"/>
          <p:nvPr/>
        </p:nvSpPr>
        <p:spPr>
          <a:xfrm>
            <a:off x="14001751" y="106214"/>
            <a:ext cx="628650" cy="400110"/>
          </a:xfrm>
          <a:prstGeom prst="rect">
            <a:avLst/>
          </a:prstGeom>
          <a:noFill/>
        </p:spPr>
        <p:txBody>
          <a:bodyPr wrap="square" rtlCol="0">
            <a:spAutoFit/>
          </a:bodyPr>
          <a:lstStyle/>
          <a:p>
            <a:r>
              <a:rPr lang="it-IT" sz="2000" dirty="0">
                <a:latin typeface="Verdana" panose="020B0604030504040204" pitchFamily="34" charset="0"/>
                <a:ea typeface="Verdana" panose="020B0604030504040204" pitchFamily="34" charset="0"/>
                <a:cs typeface="Verdana" panose="020B0604030504040204" pitchFamily="34" charset="0"/>
              </a:rPr>
              <a:t>15</a:t>
            </a:r>
          </a:p>
        </p:txBody>
      </p:sp>
    </p:spTree>
    <p:extLst>
      <p:ext uri="{BB962C8B-B14F-4D97-AF65-F5344CB8AC3E}">
        <p14:creationId xmlns:p14="http://schemas.microsoft.com/office/powerpoint/2010/main" val="1083210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descr="Immagine che contiene design&#10;&#10;Descrizione generata automaticamente con attendibilità media">
            <a:extLst>
              <a:ext uri="{FF2B5EF4-FFF2-40B4-BE49-F238E27FC236}">
                <a16:creationId xmlns:a16="http://schemas.microsoft.com/office/drawing/2014/main" id="{C1208378-F926-AB0F-AA52-0C2D84F0DCFE}"/>
              </a:ext>
            </a:extLst>
          </p:cNvPr>
          <p:cNvPicPr>
            <a:picLocks noChangeAspect="1"/>
          </p:cNvPicPr>
          <p:nvPr/>
        </p:nvPicPr>
        <p:blipFill>
          <a:blip r:embed="rId3"/>
          <a:stretch>
            <a:fillRect/>
          </a:stretch>
        </p:blipFill>
        <p:spPr>
          <a:xfrm>
            <a:off x="-2" y="2361"/>
            <a:ext cx="14630402" cy="8229600"/>
          </a:xfrm>
          <a:prstGeom prst="rect">
            <a:avLst/>
          </a:prstGeom>
        </p:spPr>
      </p:pic>
      <p:sp>
        <p:nvSpPr>
          <p:cNvPr id="4" name="Text 1"/>
          <p:cNvSpPr/>
          <p:nvPr/>
        </p:nvSpPr>
        <p:spPr>
          <a:xfrm>
            <a:off x="1342192" y="2856667"/>
            <a:ext cx="4647605" cy="671036"/>
          </a:xfrm>
          <a:prstGeom prst="rect">
            <a:avLst/>
          </a:prstGeom>
          <a:noFill/>
          <a:ln/>
        </p:spPr>
        <p:txBody>
          <a:bodyPr wrap="none" lIns="0" tIns="0" rIns="0" bIns="0" rtlCol="0" anchor="t"/>
          <a:lstStyle/>
          <a:p>
            <a:pPr marL="571500" indent="-571500">
              <a:lnSpc>
                <a:spcPts val="5250"/>
              </a:lnSpc>
              <a:buFont typeface="Wingdings" pitchFamily="2" charset="2"/>
              <a:buChar char="Ø"/>
            </a:pPr>
            <a:endParaRPr lang="en-US" sz="4200" dirty="0">
              <a:latin typeface="Verdana" panose="020B0604030504040204" pitchFamily="34" charset="0"/>
              <a:ea typeface="Verdana" panose="020B0604030504040204" pitchFamily="34" charset="0"/>
              <a:cs typeface="Verdana" panose="020B0604030504040204" pitchFamily="34" charset="0"/>
            </a:endParaRPr>
          </a:p>
        </p:txBody>
      </p:sp>
      <p:sp>
        <p:nvSpPr>
          <p:cNvPr id="6" name="Text 2"/>
          <p:cNvSpPr/>
          <p:nvPr/>
        </p:nvSpPr>
        <p:spPr>
          <a:xfrm>
            <a:off x="1342192" y="3829645"/>
            <a:ext cx="2566749" cy="503277"/>
          </a:xfrm>
          <a:prstGeom prst="rect">
            <a:avLst/>
          </a:prstGeom>
          <a:noFill/>
          <a:ln/>
        </p:spPr>
        <p:txBody>
          <a:bodyPr wrap="none" lIns="0" tIns="0" rIns="0" bIns="0" rtlCol="0" anchor="t"/>
          <a:lstStyle/>
          <a:p>
            <a:pPr marL="457200" indent="-457200">
              <a:lnSpc>
                <a:spcPts val="3950"/>
              </a:lnSpc>
              <a:buFont typeface="Wingdings" pitchFamily="2" charset="2"/>
              <a:buChar char="q"/>
            </a:pPr>
            <a:r>
              <a:rPr lang="en-US" sz="2800" dirty="0">
                <a:latin typeface="Verdana" panose="020B0604030504040204" pitchFamily="34" charset="0"/>
                <a:ea typeface="Verdana" panose="020B0604030504040204" pitchFamily="34" charset="0"/>
                <a:cs typeface="Verdana" panose="020B0604030504040204" pitchFamily="34" charset="0"/>
              </a:rPr>
              <a:t>Gains Tuning</a:t>
            </a:r>
          </a:p>
        </p:txBody>
      </p:sp>
      <p:sp>
        <p:nvSpPr>
          <p:cNvPr id="8" name="Text 3"/>
          <p:cNvSpPr/>
          <p:nvPr/>
        </p:nvSpPr>
        <p:spPr>
          <a:xfrm>
            <a:off x="1342192" y="4634865"/>
            <a:ext cx="6794302" cy="503277"/>
          </a:xfrm>
          <a:prstGeom prst="rect">
            <a:avLst/>
          </a:prstGeom>
          <a:noFill/>
          <a:ln/>
        </p:spPr>
        <p:txBody>
          <a:bodyPr wrap="none" lIns="0" tIns="0" rIns="0" bIns="0" rtlCol="0" anchor="t"/>
          <a:lstStyle/>
          <a:p>
            <a:pPr marL="457200" indent="-457200">
              <a:lnSpc>
                <a:spcPts val="3950"/>
              </a:lnSpc>
              <a:buFont typeface="Wingdings" pitchFamily="2" charset="2"/>
              <a:buChar char="q"/>
            </a:pPr>
            <a:r>
              <a:rPr lang="en-US" sz="2800" dirty="0">
                <a:latin typeface="Verdana" panose="020B0604030504040204" pitchFamily="34" charset="0"/>
                <a:ea typeface="Verdana" panose="020B0604030504040204" pitchFamily="34" charset="0"/>
                <a:cs typeface="Verdana" panose="020B0604030504040204" pitchFamily="34" charset="0"/>
              </a:rPr>
              <a:t>Simulation Environment and </a:t>
            </a:r>
            <a:r>
              <a:rPr lang="en-US" sz="2800" dirty="0" err="1">
                <a:latin typeface="Verdana" panose="020B0604030504040204" pitchFamily="34" charset="0"/>
                <a:ea typeface="Verdana" panose="020B0604030504040204" pitchFamily="34" charset="0"/>
                <a:cs typeface="Verdana" panose="020B0604030504040204" pitchFamily="34" charset="0"/>
              </a:rPr>
              <a:t>SetUp</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sp>
        <p:nvSpPr>
          <p:cNvPr id="10" name="Text 4"/>
          <p:cNvSpPr/>
          <p:nvPr/>
        </p:nvSpPr>
        <p:spPr>
          <a:xfrm>
            <a:off x="1342192" y="5440085"/>
            <a:ext cx="5119926" cy="503277"/>
          </a:xfrm>
          <a:prstGeom prst="rect">
            <a:avLst/>
          </a:prstGeom>
          <a:noFill/>
          <a:ln/>
        </p:spPr>
        <p:txBody>
          <a:bodyPr wrap="none" lIns="0" tIns="0" rIns="0" bIns="0" rtlCol="0" anchor="t"/>
          <a:lstStyle/>
          <a:p>
            <a:pPr marL="457200" indent="-457200">
              <a:lnSpc>
                <a:spcPts val="3950"/>
              </a:lnSpc>
              <a:buFont typeface="Wingdings" pitchFamily="2" charset="2"/>
              <a:buChar char="q"/>
            </a:pPr>
            <a:r>
              <a:rPr lang="en-US" sz="3800" u="sng" dirty="0">
                <a:latin typeface="Verdana" panose="020B0604030504040204" pitchFamily="34" charset="0"/>
                <a:ea typeface="Verdana" panose="020B0604030504040204" pitchFamily="34" charset="0"/>
                <a:cs typeface="Verdana" panose="020B0604030504040204" pitchFamily="34" charset="0"/>
              </a:rPr>
              <a:t>Optimal Delay Assessment</a:t>
            </a:r>
          </a:p>
        </p:txBody>
      </p:sp>
      <p:sp>
        <p:nvSpPr>
          <p:cNvPr id="12" name="Text 5"/>
          <p:cNvSpPr/>
          <p:nvPr/>
        </p:nvSpPr>
        <p:spPr>
          <a:xfrm>
            <a:off x="1342192" y="6245304"/>
            <a:ext cx="1416248" cy="503277"/>
          </a:xfrm>
          <a:prstGeom prst="rect">
            <a:avLst/>
          </a:prstGeom>
          <a:noFill/>
          <a:ln/>
        </p:spPr>
        <p:txBody>
          <a:bodyPr wrap="none" lIns="0" tIns="0" rIns="0" bIns="0" rtlCol="0" anchor="t"/>
          <a:lstStyle/>
          <a:p>
            <a:pPr marL="457200" indent="-457200">
              <a:lnSpc>
                <a:spcPts val="3950"/>
              </a:lnSpc>
              <a:buFont typeface="Wingdings" pitchFamily="2" charset="2"/>
              <a:buChar char="q"/>
            </a:pPr>
            <a:r>
              <a:rPr lang="en-US" sz="2800" dirty="0">
                <a:latin typeface="Verdana" panose="020B0604030504040204" pitchFamily="34" charset="0"/>
                <a:ea typeface="Verdana" panose="020B0604030504040204" pitchFamily="34" charset="0"/>
                <a:cs typeface="Verdana" panose="020B0604030504040204" pitchFamily="34" charset="0"/>
              </a:rPr>
              <a:t>Results</a:t>
            </a:r>
          </a:p>
        </p:txBody>
      </p:sp>
      <p:sp>
        <p:nvSpPr>
          <p:cNvPr id="2" name="Text 0"/>
          <p:cNvSpPr/>
          <p:nvPr/>
        </p:nvSpPr>
        <p:spPr>
          <a:xfrm>
            <a:off x="939522" y="1480899"/>
            <a:ext cx="6711077" cy="838914"/>
          </a:xfrm>
          <a:prstGeom prst="rect">
            <a:avLst/>
          </a:prstGeom>
          <a:noFill/>
          <a:ln/>
        </p:spPr>
        <p:txBody>
          <a:bodyPr wrap="none" lIns="0" tIns="0" rIns="0" bIns="0" rtlCol="0" anchor="t"/>
          <a:lstStyle/>
          <a:p>
            <a:pPr marL="0" indent="0">
              <a:lnSpc>
                <a:spcPts val="6600"/>
              </a:lnSpc>
              <a:buNone/>
            </a:pPr>
            <a:r>
              <a:rPr lang="en-US" sz="4000" b="1" dirty="0">
                <a:latin typeface="Arial" panose="020B0604020202020204" pitchFamily="34" charset="0"/>
                <a:ea typeface="Verdana" panose="020B0604030504040204" pitchFamily="34" charset="0"/>
                <a:cs typeface="Arial" panose="020B0604020202020204" pitchFamily="34" charset="0"/>
              </a:rPr>
              <a:t>Content</a:t>
            </a:r>
          </a:p>
        </p:txBody>
      </p:sp>
      <p:sp>
        <p:nvSpPr>
          <p:cNvPr id="16" name="CasellaDiTesto 15">
            <a:extLst>
              <a:ext uri="{FF2B5EF4-FFF2-40B4-BE49-F238E27FC236}">
                <a16:creationId xmlns:a16="http://schemas.microsoft.com/office/drawing/2014/main" id="{48D53820-72A9-F13F-BB59-AFC56D08E708}"/>
              </a:ext>
            </a:extLst>
          </p:cNvPr>
          <p:cNvSpPr txBox="1"/>
          <p:nvPr/>
        </p:nvSpPr>
        <p:spPr>
          <a:xfrm>
            <a:off x="1193370" y="2944813"/>
            <a:ext cx="8353586" cy="703078"/>
          </a:xfrm>
          <a:prstGeom prst="rect">
            <a:avLst/>
          </a:prstGeom>
          <a:noFill/>
        </p:spPr>
        <p:txBody>
          <a:bodyPr wrap="square" rtlCol="0">
            <a:spAutoFit/>
          </a:bodyPr>
          <a:lstStyle/>
          <a:p>
            <a:pPr marL="571500" indent="-571500">
              <a:lnSpc>
                <a:spcPts val="5250"/>
              </a:lnSpc>
              <a:buFont typeface="Wingdings" pitchFamily="2" charset="2"/>
              <a:buChar char="q"/>
            </a:pPr>
            <a:r>
              <a:rPr lang="en-US" sz="2800" dirty="0">
                <a:latin typeface="Verdana" panose="020B0604030504040204" pitchFamily="34" charset="0"/>
                <a:ea typeface="Verdana" panose="020B0604030504040204" pitchFamily="34" charset="0"/>
                <a:cs typeface="Verdana" panose="020B0604030504040204" pitchFamily="34" charset="0"/>
              </a:rPr>
              <a:t>Control Strategies</a:t>
            </a:r>
          </a:p>
        </p:txBody>
      </p:sp>
      <p:sp>
        <p:nvSpPr>
          <p:cNvPr id="3" name="CasellaDiTesto 2">
            <a:extLst>
              <a:ext uri="{FF2B5EF4-FFF2-40B4-BE49-F238E27FC236}">
                <a16:creationId xmlns:a16="http://schemas.microsoft.com/office/drawing/2014/main" id="{712BCF6E-7B45-7A9F-255F-5312905EBAD9}"/>
              </a:ext>
            </a:extLst>
          </p:cNvPr>
          <p:cNvSpPr txBox="1"/>
          <p:nvPr/>
        </p:nvSpPr>
        <p:spPr>
          <a:xfrm>
            <a:off x="14001751" y="106214"/>
            <a:ext cx="628650" cy="400110"/>
          </a:xfrm>
          <a:prstGeom prst="rect">
            <a:avLst/>
          </a:prstGeom>
          <a:noFill/>
        </p:spPr>
        <p:txBody>
          <a:bodyPr wrap="square" rtlCol="0">
            <a:spAutoFit/>
          </a:bodyPr>
          <a:lstStyle/>
          <a:p>
            <a:r>
              <a:rPr lang="it-IT" sz="2000" dirty="0">
                <a:latin typeface="Verdana" panose="020B0604030504040204" pitchFamily="34" charset="0"/>
                <a:ea typeface="Verdana" panose="020B0604030504040204" pitchFamily="34" charset="0"/>
                <a:cs typeface="Verdana" panose="020B0604030504040204" pitchFamily="34" charset="0"/>
              </a:rPr>
              <a:t>16</a:t>
            </a:r>
          </a:p>
        </p:txBody>
      </p:sp>
    </p:spTree>
    <p:extLst>
      <p:ext uri="{BB962C8B-B14F-4D97-AF65-F5344CB8AC3E}">
        <p14:creationId xmlns:p14="http://schemas.microsoft.com/office/powerpoint/2010/main" val="2948684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BDFEE"/>
        </a:solidFill>
        <a:effectLst/>
      </p:bgPr>
    </p:bg>
    <p:spTree>
      <p:nvGrpSpPr>
        <p:cNvPr id="1" name=""/>
        <p:cNvGrpSpPr/>
        <p:nvPr/>
      </p:nvGrpSpPr>
      <p:grpSpPr>
        <a:xfrm>
          <a:off x="0" y="0"/>
          <a:ext cx="0" cy="0"/>
          <a:chOff x="0" y="0"/>
          <a:chExt cx="0" cy="0"/>
        </a:xfrm>
      </p:grpSpPr>
      <p:sp>
        <p:nvSpPr>
          <p:cNvPr id="8" name="Arrow: Pentagon 7">
            <a:extLst>
              <a:ext uri="{FF2B5EF4-FFF2-40B4-BE49-F238E27FC236}">
                <a16:creationId xmlns:a16="http://schemas.microsoft.com/office/drawing/2014/main" id="{0660C45E-4A1E-C21E-DAF5-F6399B160B81}"/>
              </a:ext>
            </a:extLst>
          </p:cNvPr>
          <p:cNvSpPr/>
          <p:nvPr/>
        </p:nvSpPr>
        <p:spPr>
          <a:xfrm>
            <a:off x="1886857" y="1764734"/>
            <a:ext cx="6937829" cy="837662"/>
          </a:xfrm>
          <a:prstGeom prst="homePlate">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hape 1">
            <a:extLst>
              <a:ext uri="{FF2B5EF4-FFF2-40B4-BE49-F238E27FC236}">
                <a16:creationId xmlns:a16="http://schemas.microsoft.com/office/drawing/2014/main" id="{614C508C-E928-A31F-7381-603F70B2E469}"/>
              </a:ext>
            </a:extLst>
          </p:cNvPr>
          <p:cNvSpPr/>
          <p:nvPr/>
        </p:nvSpPr>
        <p:spPr>
          <a:xfrm>
            <a:off x="9137070" y="1611086"/>
            <a:ext cx="4101480" cy="1123359"/>
          </a:xfrm>
          <a:prstGeom prst="roundRect">
            <a:avLst>
              <a:gd name="adj" fmla="val 11429"/>
            </a:avLst>
          </a:prstGeom>
          <a:solidFill>
            <a:schemeClr val="bg1"/>
          </a:solidFill>
          <a:ln w="15240">
            <a:noFill/>
            <a:prstDash val="solid"/>
          </a:ln>
        </p:spPr>
        <p:txBody>
          <a:bodyPr/>
          <a:lstStyle/>
          <a:p>
            <a:endParaRPr lang="it-IT" dirty="0">
              <a:latin typeface="Verdana" panose="020B0604030504040204" pitchFamily="34" charset="0"/>
              <a:ea typeface="Verdana" panose="020B0604030504040204" pitchFamily="34" charset="0"/>
              <a:cs typeface="Verdana" panose="020B0604030504040204" pitchFamily="34" charset="0"/>
            </a:endParaRPr>
          </a:p>
        </p:txBody>
      </p:sp>
      <p:sp>
        <p:nvSpPr>
          <p:cNvPr id="17" name="Text 4">
            <a:extLst>
              <a:ext uri="{FF2B5EF4-FFF2-40B4-BE49-F238E27FC236}">
                <a16:creationId xmlns:a16="http://schemas.microsoft.com/office/drawing/2014/main" id="{350807AA-C980-4767-C554-A69156AE6FC3}"/>
              </a:ext>
            </a:extLst>
          </p:cNvPr>
          <p:cNvSpPr/>
          <p:nvPr/>
        </p:nvSpPr>
        <p:spPr>
          <a:xfrm>
            <a:off x="6846537" y="3355506"/>
            <a:ext cx="13145929" cy="221933"/>
          </a:xfrm>
          <a:prstGeom prst="rect">
            <a:avLst/>
          </a:prstGeom>
          <a:noFill/>
          <a:ln/>
        </p:spPr>
        <p:txBody>
          <a:bodyPr wrap="none" lIns="0" tIns="0" rIns="0" bIns="0" rtlCol="0" anchor="t"/>
          <a:lstStyle/>
          <a:p>
            <a:pPr marL="342900" indent="-342900" algn="l">
              <a:lnSpc>
                <a:spcPts val="1700"/>
              </a:lnSpc>
              <a:buSzPct val="100000"/>
              <a:buChar char="•"/>
            </a:pPr>
            <a:endParaRPr lang="en-US" sz="1050" dirty="0"/>
          </a:p>
        </p:txBody>
      </p:sp>
      <p:sp>
        <p:nvSpPr>
          <p:cNvPr id="6" name="Text 4">
            <a:extLst>
              <a:ext uri="{FF2B5EF4-FFF2-40B4-BE49-F238E27FC236}">
                <a16:creationId xmlns:a16="http://schemas.microsoft.com/office/drawing/2014/main" id="{6F0B3579-5B17-B4FE-F3C9-8090DEF8E8A2}"/>
              </a:ext>
            </a:extLst>
          </p:cNvPr>
          <p:cNvSpPr/>
          <p:nvPr/>
        </p:nvSpPr>
        <p:spPr>
          <a:xfrm>
            <a:off x="9422873" y="1744233"/>
            <a:ext cx="9102986" cy="838676"/>
          </a:xfrm>
          <a:prstGeom prst="rect">
            <a:avLst/>
          </a:prstGeom>
          <a:noFill/>
          <a:ln/>
        </p:spPr>
        <p:txBody>
          <a:bodyPr wrap="square" lIns="0" tIns="0" rIns="0" bIns="0" rtlCol="0" anchor="t"/>
          <a:lstStyle/>
          <a:p>
            <a:pPr marL="0" indent="0">
              <a:lnSpc>
                <a:spcPts val="3300"/>
              </a:lnSpc>
              <a:buNone/>
            </a:pPr>
            <a:r>
              <a:rPr lang="en-US" sz="2200" b="1" dirty="0">
                <a:latin typeface="Verdana" panose="020B0604030504040204" pitchFamily="34" charset="0"/>
                <a:ea typeface="Verdana" panose="020B0604030504040204" pitchFamily="34" charset="0"/>
                <a:cs typeface="Verdana" panose="020B0604030504040204" pitchFamily="34" charset="0"/>
              </a:rPr>
              <a:t>Goal</a:t>
            </a:r>
            <a:r>
              <a:rPr lang="en-US" sz="2200" dirty="0">
                <a:latin typeface="Verdana" panose="020B0604030504040204" pitchFamily="34" charset="0"/>
                <a:ea typeface="Verdana" panose="020B0604030504040204" pitchFamily="34" charset="0"/>
                <a:cs typeface="Verdana" panose="020B0604030504040204" pitchFamily="34" charset="0"/>
              </a:rPr>
              <a:t>: </a:t>
            </a:r>
          </a:p>
          <a:p>
            <a:pPr marL="0" indent="0">
              <a:lnSpc>
                <a:spcPts val="3300"/>
              </a:lnSpc>
              <a:buNone/>
            </a:pPr>
            <a:r>
              <a:rPr lang="en-US" sz="2200" dirty="0">
                <a:latin typeface="Verdana" panose="020B0604030504040204" pitchFamily="34" charset="0"/>
                <a:ea typeface="Verdana" panose="020B0604030504040204" pitchFamily="34" charset="0"/>
                <a:cs typeface="Verdana" panose="020B0604030504040204" pitchFamily="34" charset="0"/>
              </a:rPr>
              <a:t>Control Effort Reduction</a:t>
            </a:r>
          </a:p>
        </p:txBody>
      </p:sp>
      <p:sp>
        <p:nvSpPr>
          <p:cNvPr id="2" name="Text 0">
            <a:extLst>
              <a:ext uri="{FF2B5EF4-FFF2-40B4-BE49-F238E27FC236}">
                <a16:creationId xmlns:a16="http://schemas.microsoft.com/office/drawing/2014/main" id="{9DB1A466-F0AB-BB85-D3DA-B112B8C274D3}"/>
              </a:ext>
            </a:extLst>
          </p:cNvPr>
          <p:cNvSpPr/>
          <p:nvPr/>
        </p:nvSpPr>
        <p:spPr>
          <a:xfrm>
            <a:off x="656034" y="449954"/>
            <a:ext cx="12751356" cy="1342073"/>
          </a:xfrm>
          <a:prstGeom prst="rect">
            <a:avLst/>
          </a:prstGeom>
          <a:noFill/>
          <a:ln/>
        </p:spPr>
        <p:txBody>
          <a:bodyPr wrap="square" lIns="0" tIns="0" rIns="0" bIns="0" rtlCol="0" anchor="t"/>
          <a:lstStyle/>
          <a:p>
            <a:pPr marL="0" indent="0">
              <a:lnSpc>
                <a:spcPts val="5250"/>
              </a:lnSpc>
              <a:buNone/>
            </a:pPr>
            <a:r>
              <a:rPr lang="en-US" sz="3600" b="1" dirty="0">
                <a:latin typeface="Arial" panose="020B0604020202020204" pitchFamily="34" charset="0"/>
                <a:ea typeface="Verdana" panose="020B0604030504040204" pitchFamily="34" charset="0"/>
                <a:cs typeface="Arial" panose="020B0604020202020204" pitchFamily="34" charset="0"/>
              </a:rPr>
              <a:t>Optimal Delay - Assessment for Controller Activation</a:t>
            </a:r>
          </a:p>
        </p:txBody>
      </p:sp>
      <p:sp>
        <p:nvSpPr>
          <p:cNvPr id="4" name="Text 2">
            <a:extLst>
              <a:ext uri="{FF2B5EF4-FFF2-40B4-BE49-F238E27FC236}">
                <a16:creationId xmlns:a16="http://schemas.microsoft.com/office/drawing/2014/main" id="{DC5C8D50-511A-814B-4CC0-EECD58508B3A}"/>
              </a:ext>
            </a:extLst>
          </p:cNvPr>
          <p:cNvSpPr/>
          <p:nvPr/>
        </p:nvSpPr>
        <p:spPr>
          <a:xfrm>
            <a:off x="2216646" y="1931612"/>
            <a:ext cx="8165783" cy="419338"/>
          </a:xfrm>
          <a:prstGeom prst="rect">
            <a:avLst/>
          </a:prstGeom>
          <a:noFill/>
          <a:ln/>
        </p:spPr>
        <p:txBody>
          <a:bodyPr wrap="none" lIns="0" tIns="0" rIns="0" bIns="0" rtlCol="0" anchor="t"/>
          <a:lstStyle/>
          <a:p>
            <a:pPr marL="0" indent="0">
              <a:lnSpc>
                <a:spcPts val="3300"/>
              </a:lnSpc>
              <a:buNone/>
            </a:pPr>
            <a:r>
              <a:rPr lang="en-US" sz="2200" dirty="0">
                <a:latin typeface="Verdana" panose="020B0604030504040204" pitchFamily="34" charset="0"/>
                <a:ea typeface="Verdana" panose="020B0604030504040204" pitchFamily="34" charset="0"/>
                <a:cs typeface="Verdana" panose="020B0604030504040204" pitchFamily="34" charset="0"/>
              </a:rPr>
              <a:t>Analyze the natural decay of oscillations</a:t>
            </a:r>
          </a:p>
        </p:txBody>
      </p:sp>
      <p:pic>
        <p:nvPicPr>
          <p:cNvPr id="22" name="Image 0" descr="preencoded.png">
            <a:extLst>
              <a:ext uri="{FF2B5EF4-FFF2-40B4-BE49-F238E27FC236}">
                <a16:creationId xmlns:a16="http://schemas.microsoft.com/office/drawing/2014/main" id="{7E07B8E0-3C10-0AFA-509D-B3337F647C1C}"/>
              </a:ext>
            </a:extLst>
          </p:cNvPr>
          <p:cNvPicPr>
            <a:picLocks noChangeAspect="1"/>
          </p:cNvPicPr>
          <p:nvPr/>
        </p:nvPicPr>
        <p:blipFill>
          <a:blip r:embed="rId2"/>
          <a:stretch>
            <a:fillRect/>
          </a:stretch>
        </p:blipFill>
        <p:spPr>
          <a:xfrm>
            <a:off x="198375" y="3501072"/>
            <a:ext cx="7051957" cy="4104414"/>
          </a:xfrm>
          <a:prstGeom prst="rect">
            <a:avLst/>
          </a:prstGeom>
        </p:spPr>
      </p:pic>
      <p:grpSp>
        <p:nvGrpSpPr>
          <p:cNvPr id="5" name="Group 4">
            <a:extLst>
              <a:ext uri="{FF2B5EF4-FFF2-40B4-BE49-F238E27FC236}">
                <a16:creationId xmlns:a16="http://schemas.microsoft.com/office/drawing/2014/main" id="{6745876D-9F7C-1841-2E93-80C7C1637FF3}"/>
              </a:ext>
            </a:extLst>
          </p:cNvPr>
          <p:cNvGrpSpPr/>
          <p:nvPr/>
        </p:nvGrpSpPr>
        <p:grpSpPr>
          <a:xfrm>
            <a:off x="7493341" y="5583326"/>
            <a:ext cx="6627872" cy="2325695"/>
            <a:chOff x="8431079" y="4897299"/>
            <a:chExt cx="5771001" cy="2391411"/>
          </a:xfrm>
        </p:grpSpPr>
        <p:sp>
          <p:nvSpPr>
            <p:cNvPr id="23" name="Shape 1">
              <a:extLst>
                <a:ext uri="{FF2B5EF4-FFF2-40B4-BE49-F238E27FC236}">
                  <a16:creationId xmlns:a16="http://schemas.microsoft.com/office/drawing/2014/main" id="{EE146207-18AB-6DF2-528E-423FA7A40C4A}"/>
                </a:ext>
              </a:extLst>
            </p:cNvPr>
            <p:cNvSpPr/>
            <p:nvPr/>
          </p:nvSpPr>
          <p:spPr>
            <a:xfrm>
              <a:off x="8431079" y="4897299"/>
              <a:ext cx="5771001" cy="2391411"/>
            </a:xfrm>
            <a:prstGeom prst="roundRect">
              <a:avLst>
                <a:gd name="adj" fmla="val 3504"/>
              </a:avLst>
            </a:prstGeom>
            <a:solidFill>
              <a:schemeClr val="bg1"/>
            </a:solidFill>
            <a:ln w="28575">
              <a:solidFill>
                <a:srgbClr val="4472C4"/>
              </a:solidFill>
              <a:prstDash val="solid"/>
            </a:ln>
          </p:spPr>
          <p:txBody>
            <a:bodyPr/>
            <a:lstStyle/>
            <a:p>
              <a:endParaRPr lang="it-IT" sz="2200" dirty="0">
                <a:latin typeface="Verdana" panose="020B0604030504040204" pitchFamily="34" charset="0"/>
                <a:ea typeface="Verdana" panose="020B0604030504040204" pitchFamily="34" charset="0"/>
                <a:cs typeface="Verdana" panose="020B0604030504040204" pitchFamily="34" charset="0"/>
              </a:endParaRPr>
            </a:p>
          </p:txBody>
        </p:sp>
        <p:sp>
          <p:nvSpPr>
            <p:cNvPr id="24" name="Text 2">
              <a:extLst>
                <a:ext uri="{FF2B5EF4-FFF2-40B4-BE49-F238E27FC236}">
                  <a16:creationId xmlns:a16="http://schemas.microsoft.com/office/drawing/2014/main" id="{52F5B107-BDF2-2802-9198-DEF88BA4D465}"/>
                </a:ext>
              </a:extLst>
            </p:cNvPr>
            <p:cNvSpPr/>
            <p:nvPr/>
          </p:nvSpPr>
          <p:spPr>
            <a:xfrm>
              <a:off x="8529703" y="5075570"/>
              <a:ext cx="4903827" cy="378381"/>
            </a:xfrm>
            <a:prstGeom prst="rect">
              <a:avLst/>
            </a:prstGeom>
            <a:noFill/>
            <a:ln/>
          </p:spPr>
          <p:txBody>
            <a:bodyPr wrap="none" lIns="0" tIns="0" rIns="0" bIns="0" rtlCol="0" anchor="t"/>
            <a:lstStyle/>
            <a:p>
              <a:pPr marL="0" indent="0">
                <a:lnSpc>
                  <a:spcPts val="2950"/>
                </a:lnSpc>
                <a:buNone/>
              </a:pPr>
              <a:r>
                <a:rPr lang="en-US" sz="2200" b="1" dirty="0">
                  <a:solidFill>
                    <a:schemeClr val="accent1"/>
                  </a:solidFill>
                  <a:latin typeface="Verdana" panose="020B0604030504040204" pitchFamily="34" charset="0"/>
                  <a:ea typeface="Verdana" panose="020B0604030504040204" pitchFamily="34" charset="0"/>
                  <a:cs typeface="Verdana" panose="020B0604030504040204" pitchFamily="34" charset="0"/>
                </a:rPr>
                <a:t>Damped Oscillation Data Analysis</a:t>
              </a:r>
            </a:p>
          </p:txBody>
        </p:sp>
        <p:sp>
          <p:nvSpPr>
            <p:cNvPr id="25" name="Text 3">
              <a:extLst>
                <a:ext uri="{FF2B5EF4-FFF2-40B4-BE49-F238E27FC236}">
                  <a16:creationId xmlns:a16="http://schemas.microsoft.com/office/drawing/2014/main" id="{1899A82F-1134-27B3-571A-0C19E5D0B874}"/>
                </a:ext>
              </a:extLst>
            </p:cNvPr>
            <p:cNvSpPr/>
            <p:nvPr/>
          </p:nvSpPr>
          <p:spPr>
            <a:xfrm>
              <a:off x="8529703" y="5696123"/>
              <a:ext cx="5672376" cy="1163003"/>
            </a:xfrm>
            <a:prstGeom prst="rect">
              <a:avLst/>
            </a:prstGeom>
            <a:noFill/>
            <a:ln/>
          </p:spPr>
          <p:txBody>
            <a:bodyPr wrap="square" lIns="0" tIns="0" rIns="0" bIns="0" rtlCol="0" anchor="t"/>
            <a:lstStyle/>
            <a:p>
              <a:pPr marL="0" indent="0">
                <a:lnSpc>
                  <a:spcPts val="3050"/>
                </a:lnSpc>
                <a:buNone/>
              </a:pPr>
              <a:r>
                <a:rPr lang="en-US" sz="2200" dirty="0">
                  <a:latin typeface="Verdana" panose="020B0604030504040204" pitchFamily="34" charset="0"/>
                  <a:ea typeface="Verdana" panose="020B0604030504040204" pitchFamily="34" charset="0"/>
                  <a:cs typeface="Verdana" panose="020B0604030504040204" pitchFamily="34" charset="0"/>
                </a:rPr>
                <a:t>Model fitting of damped oscillation data provided insights into the system's damping coefficients and time constants.</a:t>
              </a:r>
            </a:p>
          </p:txBody>
        </p:sp>
      </p:grpSp>
      <p:grpSp>
        <p:nvGrpSpPr>
          <p:cNvPr id="7" name="Group 6">
            <a:extLst>
              <a:ext uri="{FF2B5EF4-FFF2-40B4-BE49-F238E27FC236}">
                <a16:creationId xmlns:a16="http://schemas.microsoft.com/office/drawing/2014/main" id="{310AD206-29E0-404E-DDD8-BC5B6D77862F}"/>
              </a:ext>
            </a:extLst>
          </p:cNvPr>
          <p:cNvGrpSpPr/>
          <p:nvPr/>
        </p:nvGrpSpPr>
        <p:grpSpPr>
          <a:xfrm>
            <a:off x="7493340" y="3502626"/>
            <a:ext cx="6627872" cy="1933580"/>
            <a:chOff x="8823053" y="2116147"/>
            <a:chExt cx="5373394" cy="2062002"/>
          </a:xfrm>
        </p:grpSpPr>
        <p:sp>
          <p:nvSpPr>
            <p:cNvPr id="27" name="Shape 4">
              <a:extLst>
                <a:ext uri="{FF2B5EF4-FFF2-40B4-BE49-F238E27FC236}">
                  <a16:creationId xmlns:a16="http://schemas.microsoft.com/office/drawing/2014/main" id="{CEB39074-4370-DEF2-7356-D63D7A5D7477}"/>
                </a:ext>
              </a:extLst>
            </p:cNvPr>
            <p:cNvSpPr/>
            <p:nvPr/>
          </p:nvSpPr>
          <p:spPr>
            <a:xfrm>
              <a:off x="8823053" y="2116147"/>
              <a:ext cx="5373394" cy="2062002"/>
            </a:xfrm>
            <a:prstGeom prst="roundRect">
              <a:avLst>
                <a:gd name="adj" fmla="val 3199"/>
              </a:avLst>
            </a:prstGeom>
            <a:solidFill>
              <a:schemeClr val="bg1"/>
            </a:solidFill>
            <a:ln w="28575">
              <a:solidFill>
                <a:srgbClr val="4472C4"/>
              </a:solidFill>
              <a:prstDash val="solid"/>
            </a:ln>
          </p:spPr>
          <p:txBody>
            <a:bodyPr/>
            <a:lstStyle/>
            <a:p>
              <a:endParaRPr lang="it-IT" sz="2200" dirty="0">
                <a:latin typeface="Verdana" panose="020B0604030504040204" pitchFamily="34" charset="0"/>
                <a:ea typeface="Verdana" panose="020B0604030504040204" pitchFamily="34" charset="0"/>
                <a:cs typeface="Verdana" panose="020B0604030504040204" pitchFamily="34" charset="0"/>
              </a:endParaRPr>
            </a:p>
          </p:txBody>
        </p:sp>
        <p:sp>
          <p:nvSpPr>
            <p:cNvPr id="28" name="Text 5">
              <a:extLst>
                <a:ext uri="{FF2B5EF4-FFF2-40B4-BE49-F238E27FC236}">
                  <a16:creationId xmlns:a16="http://schemas.microsoft.com/office/drawing/2014/main" id="{23DEE5DE-344D-EF88-B0E9-B5FEA565945E}"/>
                </a:ext>
              </a:extLst>
            </p:cNvPr>
            <p:cNvSpPr/>
            <p:nvPr/>
          </p:nvSpPr>
          <p:spPr>
            <a:xfrm>
              <a:off x="8991719" y="2267831"/>
              <a:ext cx="3449509" cy="408476"/>
            </a:xfrm>
            <a:prstGeom prst="rect">
              <a:avLst/>
            </a:prstGeom>
            <a:noFill/>
            <a:ln/>
          </p:spPr>
          <p:txBody>
            <a:bodyPr wrap="none" lIns="0" tIns="0" rIns="0" bIns="0" rtlCol="0" anchor="t"/>
            <a:lstStyle/>
            <a:p>
              <a:pPr marL="0" indent="0">
                <a:lnSpc>
                  <a:spcPts val="2950"/>
                </a:lnSpc>
                <a:buNone/>
              </a:pPr>
              <a:r>
                <a:rPr lang="en-US" sz="2200" b="1" dirty="0">
                  <a:solidFill>
                    <a:schemeClr val="accent1"/>
                  </a:solidFill>
                  <a:latin typeface="Verdana" panose="020B0604030504040204" pitchFamily="34" charset="0"/>
                  <a:ea typeface="Verdana" panose="020B0604030504040204" pitchFamily="34" charset="0"/>
                  <a:cs typeface="Verdana" panose="020B0604030504040204" pitchFamily="34" charset="0"/>
                </a:rPr>
                <a:t>Lyapunov stability analysis</a:t>
              </a:r>
            </a:p>
          </p:txBody>
        </p:sp>
        <p:sp>
          <p:nvSpPr>
            <p:cNvPr id="29" name="Text 6">
              <a:extLst>
                <a:ext uri="{FF2B5EF4-FFF2-40B4-BE49-F238E27FC236}">
                  <a16:creationId xmlns:a16="http://schemas.microsoft.com/office/drawing/2014/main" id="{CE254DB9-4744-82E2-52F5-974E5A4D2206}"/>
                </a:ext>
              </a:extLst>
            </p:cNvPr>
            <p:cNvSpPr/>
            <p:nvPr/>
          </p:nvSpPr>
          <p:spPr>
            <a:xfrm>
              <a:off x="8991719" y="2908890"/>
              <a:ext cx="5016223" cy="1255504"/>
            </a:xfrm>
            <a:prstGeom prst="rect">
              <a:avLst/>
            </a:prstGeom>
            <a:noFill/>
            <a:ln/>
          </p:spPr>
          <p:txBody>
            <a:bodyPr wrap="square" lIns="0" tIns="0" rIns="0" bIns="0" rtlCol="0" anchor="t"/>
            <a:lstStyle/>
            <a:p>
              <a:pPr marL="0" indent="0">
                <a:lnSpc>
                  <a:spcPts val="3050"/>
                </a:lnSpc>
                <a:buNone/>
              </a:pPr>
              <a:r>
                <a:rPr lang="en-US" sz="2200" dirty="0">
                  <a:latin typeface="Verdana" panose="020B0604030504040204" pitchFamily="34" charset="0"/>
                  <a:ea typeface="Verdana" panose="020B0604030504040204" pitchFamily="34" charset="0"/>
                  <a:cs typeface="Verdana" panose="020B0604030504040204" pitchFamily="34" charset="0"/>
                </a:rPr>
                <a:t>confirmed the inherent stability of the quadcopter’s dynamics</a:t>
              </a:r>
            </a:p>
          </p:txBody>
        </p:sp>
      </p:grpSp>
      <p:sp>
        <p:nvSpPr>
          <p:cNvPr id="10" name="CasellaDiTesto 9">
            <a:extLst>
              <a:ext uri="{FF2B5EF4-FFF2-40B4-BE49-F238E27FC236}">
                <a16:creationId xmlns:a16="http://schemas.microsoft.com/office/drawing/2014/main" id="{46D6E598-6984-006A-6462-B03ADEF9069C}"/>
              </a:ext>
            </a:extLst>
          </p:cNvPr>
          <p:cNvSpPr txBox="1"/>
          <p:nvPr/>
        </p:nvSpPr>
        <p:spPr>
          <a:xfrm>
            <a:off x="14001751" y="106214"/>
            <a:ext cx="628650" cy="400110"/>
          </a:xfrm>
          <a:prstGeom prst="rect">
            <a:avLst/>
          </a:prstGeom>
          <a:noFill/>
        </p:spPr>
        <p:txBody>
          <a:bodyPr wrap="square" rtlCol="0">
            <a:spAutoFit/>
          </a:bodyPr>
          <a:lstStyle/>
          <a:p>
            <a:r>
              <a:rPr lang="it-IT" sz="2000" dirty="0">
                <a:latin typeface="Verdana" panose="020B0604030504040204" pitchFamily="34" charset="0"/>
                <a:ea typeface="Verdana" panose="020B0604030504040204" pitchFamily="34" charset="0"/>
                <a:cs typeface="Verdana" panose="020B0604030504040204" pitchFamily="34" charset="0"/>
              </a:rPr>
              <a:t>17</a:t>
            </a:r>
          </a:p>
        </p:txBody>
      </p:sp>
    </p:spTree>
    <p:extLst>
      <p:ext uri="{BB962C8B-B14F-4D97-AF65-F5344CB8AC3E}">
        <p14:creationId xmlns:p14="http://schemas.microsoft.com/office/powerpoint/2010/main" val="9787935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descr="Immagine che contiene design&#10;&#10;Descrizione generata automaticamente con attendibilità media">
            <a:extLst>
              <a:ext uri="{FF2B5EF4-FFF2-40B4-BE49-F238E27FC236}">
                <a16:creationId xmlns:a16="http://schemas.microsoft.com/office/drawing/2014/main" id="{C1208378-F926-AB0F-AA52-0C2D84F0DCFE}"/>
              </a:ext>
            </a:extLst>
          </p:cNvPr>
          <p:cNvPicPr>
            <a:picLocks noChangeAspect="1"/>
          </p:cNvPicPr>
          <p:nvPr/>
        </p:nvPicPr>
        <p:blipFill>
          <a:blip r:embed="rId3"/>
          <a:stretch>
            <a:fillRect/>
          </a:stretch>
        </p:blipFill>
        <p:spPr>
          <a:xfrm>
            <a:off x="-2" y="2361"/>
            <a:ext cx="14630402" cy="8229600"/>
          </a:xfrm>
          <a:prstGeom prst="rect">
            <a:avLst/>
          </a:prstGeom>
        </p:spPr>
      </p:pic>
      <p:sp>
        <p:nvSpPr>
          <p:cNvPr id="4" name="Text 1"/>
          <p:cNvSpPr/>
          <p:nvPr/>
        </p:nvSpPr>
        <p:spPr>
          <a:xfrm>
            <a:off x="1342192" y="2856667"/>
            <a:ext cx="4647605" cy="671036"/>
          </a:xfrm>
          <a:prstGeom prst="rect">
            <a:avLst/>
          </a:prstGeom>
          <a:noFill/>
          <a:ln/>
        </p:spPr>
        <p:txBody>
          <a:bodyPr wrap="none" lIns="0" tIns="0" rIns="0" bIns="0" rtlCol="0" anchor="t"/>
          <a:lstStyle/>
          <a:p>
            <a:pPr marL="571500" indent="-571500">
              <a:lnSpc>
                <a:spcPts val="5250"/>
              </a:lnSpc>
              <a:buFont typeface="Wingdings" pitchFamily="2" charset="2"/>
              <a:buChar char="Ø"/>
            </a:pPr>
            <a:endParaRPr lang="en-US" sz="4200" dirty="0">
              <a:latin typeface="Verdana" panose="020B0604030504040204" pitchFamily="34" charset="0"/>
              <a:ea typeface="Verdana" panose="020B0604030504040204" pitchFamily="34" charset="0"/>
              <a:cs typeface="Verdana" panose="020B0604030504040204" pitchFamily="34" charset="0"/>
            </a:endParaRPr>
          </a:p>
        </p:txBody>
      </p:sp>
      <p:sp>
        <p:nvSpPr>
          <p:cNvPr id="6" name="Text 2"/>
          <p:cNvSpPr/>
          <p:nvPr/>
        </p:nvSpPr>
        <p:spPr>
          <a:xfrm>
            <a:off x="1342192" y="3829645"/>
            <a:ext cx="2566749" cy="503277"/>
          </a:xfrm>
          <a:prstGeom prst="rect">
            <a:avLst/>
          </a:prstGeom>
          <a:noFill/>
          <a:ln/>
        </p:spPr>
        <p:txBody>
          <a:bodyPr wrap="none" lIns="0" tIns="0" rIns="0" bIns="0" rtlCol="0" anchor="t"/>
          <a:lstStyle/>
          <a:p>
            <a:pPr marL="457200" indent="-457200">
              <a:lnSpc>
                <a:spcPts val="3950"/>
              </a:lnSpc>
              <a:buFont typeface="Wingdings" pitchFamily="2" charset="2"/>
              <a:buChar char="q"/>
            </a:pPr>
            <a:r>
              <a:rPr lang="en-US" sz="2800" dirty="0">
                <a:latin typeface="Verdana" panose="020B0604030504040204" pitchFamily="34" charset="0"/>
                <a:ea typeface="Verdana" panose="020B0604030504040204" pitchFamily="34" charset="0"/>
                <a:cs typeface="Verdana" panose="020B0604030504040204" pitchFamily="34" charset="0"/>
              </a:rPr>
              <a:t>Gains Tuning</a:t>
            </a:r>
          </a:p>
        </p:txBody>
      </p:sp>
      <p:sp>
        <p:nvSpPr>
          <p:cNvPr id="8" name="Text 3"/>
          <p:cNvSpPr/>
          <p:nvPr/>
        </p:nvSpPr>
        <p:spPr>
          <a:xfrm>
            <a:off x="1342192" y="4634865"/>
            <a:ext cx="6794302" cy="503277"/>
          </a:xfrm>
          <a:prstGeom prst="rect">
            <a:avLst/>
          </a:prstGeom>
          <a:noFill/>
          <a:ln/>
        </p:spPr>
        <p:txBody>
          <a:bodyPr wrap="none" lIns="0" tIns="0" rIns="0" bIns="0" rtlCol="0" anchor="t"/>
          <a:lstStyle/>
          <a:p>
            <a:pPr marL="457200" indent="-457200">
              <a:lnSpc>
                <a:spcPts val="3950"/>
              </a:lnSpc>
              <a:buFont typeface="Wingdings" pitchFamily="2" charset="2"/>
              <a:buChar char="q"/>
            </a:pPr>
            <a:r>
              <a:rPr lang="en-US" sz="2800" dirty="0">
                <a:latin typeface="Verdana" panose="020B0604030504040204" pitchFamily="34" charset="0"/>
                <a:ea typeface="Verdana" panose="020B0604030504040204" pitchFamily="34" charset="0"/>
                <a:cs typeface="Verdana" panose="020B0604030504040204" pitchFamily="34" charset="0"/>
              </a:rPr>
              <a:t>Simulation Environment and </a:t>
            </a:r>
            <a:r>
              <a:rPr lang="en-US" sz="2800" dirty="0" err="1">
                <a:latin typeface="Verdana" panose="020B0604030504040204" pitchFamily="34" charset="0"/>
                <a:ea typeface="Verdana" panose="020B0604030504040204" pitchFamily="34" charset="0"/>
                <a:cs typeface="Verdana" panose="020B0604030504040204" pitchFamily="34" charset="0"/>
              </a:rPr>
              <a:t>SetUp</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sp>
        <p:nvSpPr>
          <p:cNvPr id="10" name="Text 4"/>
          <p:cNvSpPr/>
          <p:nvPr/>
        </p:nvSpPr>
        <p:spPr>
          <a:xfrm>
            <a:off x="1342192" y="5440085"/>
            <a:ext cx="5119926" cy="503277"/>
          </a:xfrm>
          <a:prstGeom prst="rect">
            <a:avLst/>
          </a:prstGeom>
          <a:noFill/>
          <a:ln/>
        </p:spPr>
        <p:txBody>
          <a:bodyPr wrap="none" lIns="0" tIns="0" rIns="0" bIns="0" rtlCol="0" anchor="t"/>
          <a:lstStyle/>
          <a:p>
            <a:pPr marL="457200" indent="-457200">
              <a:lnSpc>
                <a:spcPts val="3950"/>
              </a:lnSpc>
              <a:buFont typeface="Wingdings" pitchFamily="2" charset="2"/>
              <a:buChar char="q"/>
            </a:pPr>
            <a:r>
              <a:rPr lang="en-US" sz="2800" dirty="0">
                <a:latin typeface="Verdana" panose="020B0604030504040204" pitchFamily="34" charset="0"/>
                <a:ea typeface="Verdana" panose="020B0604030504040204" pitchFamily="34" charset="0"/>
                <a:cs typeface="Verdana" panose="020B0604030504040204" pitchFamily="34" charset="0"/>
              </a:rPr>
              <a:t>Optimal Delay Assessment</a:t>
            </a:r>
          </a:p>
        </p:txBody>
      </p:sp>
      <p:sp>
        <p:nvSpPr>
          <p:cNvPr id="12" name="Text 5"/>
          <p:cNvSpPr/>
          <p:nvPr/>
        </p:nvSpPr>
        <p:spPr>
          <a:xfrm>
            <a:off x="1342192" y="6245304"/>
            <a:ext cx="1416248" cy="503277"/>
          </a:xfrm>
          <a:prstGeom prst="rect">
            <a:avLst/>
          </a:prstGeom>
          <a:noFill/>
          <a:ln/>
        </p:spPr>
        <p:txBody>
          <a:bodyPr wrap="none" lIns="0" tIns="0" rIns="0" bIns="0" rtlCol="0" anchor="t"/>
          <a:lstStyle/>
          <a:p>
            <a:pPr marL="457200" indent="-457200">
              <a:lnSpc>
                <a:spcPts val="3950"/>
              </a:lnSpc>
              <a:buFont typeface="Wingdings" pitchFamily="2" charset="2"/>
              <a:buChar char="q"/>
            </a:pPr>
            <a:r>
              <a:rPr lang="en-US" sz="3800" u="sng" dirty="0">
                <a:latin typeface="Verdana" panose="020B0604030504040204" pitchFamily="34" charset="0"/>
                <a:ea typeface="Verdana" panose="020B0604030504040204" pitchFamily="34" charset="0"/>
                <a:cs typeface="Verdana" panose="020B0604030504040204" pitchFamily="34" charset="0"/>
              </a:rPr>
              <a:t>Results</a:t>
            </a:r>
          </a:p>
        </p:txBody>
      </p:sp>
      <p:sp>
        <p:nvSpPr>
          <p:cNvPr id="2" name="Text 0"/>
          <p:cNvSpPr/>
          <p:nvPr/>
        </p:nvSpPr>
        <p:spPr>
          <a:xfrm>
            <a:off x="939522" y="1480899"/>
            <a:ext cx="6711077" cy="838914"/>
          </a:xfrm>
          <a:prstGeom prst="rect">
            <a:avLst/>
          </a:prstGeom>
          <a:noFill/>
          <a:ln/>
        </p:spPr>
        <p:txBody>
          <a:bodyPr wrap="none" lIns="0" tIns="0" rIns="0" bIns="0" rtlCol="0" anchor="t"/>
          <a:lstStyle/>
          <a:p>
            <a:pPr marL="0" indent="0">
              <a:lnSpc>
                <a:spcPts val="6600"/>
              </a:lnSpc>
              <a:buNone/>
            </a:pPr>
            <a:r>
              <a:rPr lang="en-US" sz="4000" b="1" dirty="0">
                <a:latin typeface="Arial" panose="020B0604020202020204" pitchFamily="34" charset="0"/>
                <a:ea typeface="Verdana" panose="020B0604030504040204" pitchFamily="34" charset="0"/>
                <a:cs typeface="Arial" panose="020B0604020202020204" pitchFamily="34" charset="0"/>
              </a:rPr>
              <a:t>Content</a:t>
            </a:r>
          </a:p>
        </p:txBody>
      </p:sp>
      <p:sp>
        <p:nvSpPr>
          <p:cNvPr id="16" name="CasellaDiTesto 15">
            <a:extLst>
              <a:ext uri="{FF2B5EF4-FFF2-40B4-BE49-F238E27FC236}">
                <a16:creationId xmlns:a16="http://schemas.microsoft.com/office/drawing/2014/main" id="{48D53820-72A9-F13F-BB59-AFC56D08E708}"/>
              </a:ext>
            </a:extLst>
          </p:cNvPr>
          <p:cNvSpPr txBox="1"/>
          <p:nvPr/>
        </p:nvSpPr>
        <p:spPr>
          <a:xfrm>
            <a:off x="1193370" y="2944813"/>
            <a:ext cx="8353586" cy="703078"/>
          </a:xfrm>
          <a:prstGeom prst="rect">
            <a:avLst/>
          </a:prstGeom>
          <a:noFill/>
        </p:spPr>
        <p:txBody>
          <a:bodyPr wrap="square" rtlCol="0">
            <a:spAutoFit/>
          </a:bodyPr>
          <a:lstStyle/>
          <a:p>
            <a:pPr marL="571500" indent="-571500">
              <a:lnSpc>
                <a:spcPts val="5250"/>
              </a:lnSpc>
              <a:buFont typeface="Wingdings" pitchFamily="2" charset="2"/>
              <a:buChar char="q"/>
            </a:pPr>
            <a:r>
              <a:rPr lang="en-US" sz="2800" dirty="0">
                <a:latin typeface="Verdana" panose="020B0604030504040204" pitchFamily="34" charset="0"/>
                <a:ea typeface="Verdana" panose="020B0604030504040204" pitchFamily="34" charset="0"/>
                <a:cs typeface="Verdana" panose="020B0604030504040204" pitchFamily="34" charset="0"/>
              </a:rPr>
              <a:t>Control Strategies</a:t>
            </a:r>
          </a:p>
        </p:txBody>
      </p:sp>
      <p:sp>
        <p:nvSpPr>
          <p:cNvPr id="3" name="CasellaDiTesto 2">
            <a:extLst>
              <a:ext uri="{FF2B5EF4-FFF2-40B4-BE49-F238E27FC236}">
                <a16:creationId xmlns:a16="http://schemas.microsoft.com/office/drawing/2014/main" id="{77C2BD8A-F6BA-4D9A-513A-E8582841C7A8}"/>
              </a:ext>
            </a:extLst>
          </p:cNvPr>
          <p:cNvSpPr txBox="1"/>
          <p:nvPr/>
        </p:nvSpPr>
        <p:spPr>
          <a:xfrm>
            <a:off x="14001751" y="106214"/>
            <a:ext cx="628650" cy="400110"/>
          </a:xfrm>
          <a:prstGeom prst="rect">
            <a:avLst/>
          </a:prstGeom>
          <a:noFill/>
        </p:spPr>
        <p:txBody>
          <a:bodyPr wrap="square" rtlCol="0">
            <a:spAutoFit/>
          </a:bodyPr>
          <a:lstStyle/>
          <a:p>
            <a:r>
              <a:rPr lang="it-IT" sz="2000" dirty="0">
                <a:latin typeface="Verdana" panose="020B0604030504040204" pitchFamily="34" charset="0"/>
                <a:ea typeface="Verdana" panose="020B0604030504040204" pitchFamily="34" charset="0"/>
                <a:cs typeface="Verdana" panose="020B0604030504040204" pitchFamily="34" charset="0"/>
              </a:rPr>
              <a:t>18</a:t>
            </a:r>
          </a:p>
        </p:txBody>
      </p:sp>
    </p:spTree>
    <p:extLst>
      <p:ext uri="{BB962C8B-B14F-4D97-AF65-F5344CB8AC3E}">
        <p14:creationId xmlns:p14="http://schemas.microsoft.com/office/powerpoint/2010/main" val="25666332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CBDFEE"/>
        </a:solidFill>
        <a:effectLst/>
      </p:bgPr>
    </p:bg>
    <p:spTree>
      <p:nvGrpSpPr>
        <p:cNvPr id="1" name=""/>
        <p:cNvGrpSpPr/>
        <p:nvPr/>
      </p:nvGrpSpPr>
      <p:grpSpPr>
        <a:xfrm>
          <a:off x="0" y="0"/>
          <a:ext cx="0" cy="0"/>
          <a:chOff x="0" y="0"/>
          <a:chExt cx="0" cy="0"/>
        </a:xfrm>
      </p:grpSpPr>
      <p:sp>
        <p:nvSpPr>
          <p:cNvPr id="17" name="Text 4">
            <a:extLst>
              <a:ext uri="{FF2B5EF4-FFF2-40B4-BE49-F238E27FC236}">
                <a16:creationId xmlns:a16="http://schemas.microsoft.com/office/drawing/2014/main" id="{350807AA-C980-4767-C554-A69156AE6FC3}"/>
              </a:ext>
            </a:extLst>
          </p:cNvPr>
          <p:cNvSpPr/>
          <p:nvPr/>
        </p:nvSpPr>
        <p:spPr>
          <a:xfrm>
            <a:off x="6846537" y="3355506"/>
            <a:ext cx="13145929" cy="221933"/>
          </a:xfrm>
          <a:prstGeom prst="rect">
            <a:avLst/>
          </a:prstGeom>
          <a:noFill/>
          <a:ln/>
        </p:spPr>
        <p:txBody>
          <a:bodyPr wrap="none" lIns="0" tIns="0" rIns="0" bIns="0" rtlCol="0" anchor="t"/>
          <a:lstStyle/>
          <a:p>
            <a:pPr marL="342900" indent="-342900" algn="l">
              <a:lnSpc>
                <a:spcPts val="1700"/>
              </a:lnSpc>
              <a:buSzPct val="100000"/>
              <a:buChar char="•"/>
            </a:pPr>
            <a:endParaRPr lang="en-US" sz="1050" dirty="0"/>
          </a:p>
        </p:txBody>
      </p:sp>
      <p:sp>
        <p:nvSpPr>
          <p:cNvPr id="32" name="Text 10">
            <a:extLst>
              <a:ext uri="{FF2B5EF4-FFF2-40B4-BE49-F238E27FC236}">
                <a16:creationId xmlns:a16="http://schemas.microsoft.com/office/drawing/2014/main" id="{1E8D46A4-0255-4EAC-0859-52CE0A6B8262}"/>
              </a:ext>
            </a:extLst>
          </p:cNvPr>
          <p:cNvSpPr/>
          <p:nvPr/>
        </p:nvSpPr>
        <p:spPr>
          <a:xfrm>
            <a:off x="8895814" y="3333512"/>
            <a:ext cx="11855768" cy="366832"/>
          </a:xfrm>
          <a:prstGeom prst="rect">
            <a:avLst/>
          </a:prstGeom>
          <a:noFill/>
          <a:ln>
            <a:solidFill>
              <a:schemeClr val="accent1">
                <a:shade val="15000"/>
                <a:alpha val="0"/>
              </a:schemeClr>
            </a:solidFill>
          </a:ln>
        </p:spPr>
        <p:txBody>
          <a:bodyPr wrap="none" lIns="0" tIns="0" rIns="0" bIns="0" rtlCol="0" anchor="t"/>
          <a:lstStyle/>
          <a:p>
            <a:pPr algn="l">
              <a:lnSpc>
                <a:spcPts val="2850"/>
              </a:lnSpc>
              <a:buSzPct val="100000"/>
            </a:pP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
        <p:nvSpPr>
          <p:cNvPr id="3" name="Text 0">
            <a:extLst>
              <a:ext uri="{FF2B5EF4-FFF2-40B4-BE49-F238E27FC236}">
                <a16:creationId xmlns:a16="http://schemas.microsoft.com/office/drawing/2014/main" id="{2BB36755-15FD-A063-5879-88415E6EAA7C}"/>
              </a:ext>
            </a:extLst>
          </p:cNvPr>
          <p:cNvSpPr/>
          <p:nvPr/>
        </p:nvSpPr>
        <p:spPr>
          <a:xfrm>
            <a:off x="591695" y="1130347"/>
            <a:ext cx="8371403" cy="644366"/>
          </a:xfrm>
          <a:prstGeom prst="rect">
            <a:avLst/>
          </a:prstGeom>
          <a:noFill/>
          <a:ln/>
        </p:spPr>
        <p:txBody>
          <a:bodyPr wrap="none" lIns="0" tIns="0" rIns="0" bIns="0" rtlCol="0" anchor="t"/>
          <a:lstStyle/>
          <a:p>
            <a:pPr marL="0" indent="0">
              <a:lnSpc>
                <a:spcPts val="5050"/>
              </a:lnSpc>
              <a:buNone/>
            </a:pPr>
            <a:r>
              <a:rPr lang="en-US" sz="3600" b="1" dirty="0">
                <a:latin typeface="Arial" panose="020B0604020202020204" pitchFamily="34" charset="0"/>
                <a:ea typeface="Verdana" panose="020B0604030504040204" pitchFamily="34" charset="0"/>
                <a:cs typeface="Arial" panose="020B0604020202020204" pitchFamily="34" charset="0"/>
              </a:rPr>
              <a:t>Control Performance Comparison</a:t>
            </a:r>
          </a:p>
        </p:txBody>
      </p:sp>
      <p:sp>
        <p:nvSpPr>
          <p:cNvPr id="4" name="Shape 1">
            <a:extLst>
              <a:ext uri="{FF2B5EF4-FFF2-40B4-BE49-F238E27FC236}">
                <a16:creationId xmlns:a16="http://schemas.microsoft.com/office/drawing/2014/main" id="{3796132E-37F6-D237-58B3-17C9E00E6945}"/>
              </a:ext>
            </a:extLst>
          </p:cNvPr>
          <p:cNvSpPr/>
          <p:nvPr/>
        </p:nvSpPr>
        <p:spPr>
          <a:xfrm>
            <a:off x="591695" y="2327077"/>
            <a:ext cx="13186886" cy="3570684"/>
          </a:xfrm>
          <a:prstGeom prst="roundRect">
            <a:avLst>
              <a:gd name="adj" fmla="val 4860"/>
            </a:avLst>
          </a:prstGeom>
          <a:noFill/>
          <a:ln w="25400">
            <a:solidFill>
              <a:srgbClr val="4472C4"/>
            </a:solidFill>
            <a:prstDash val="solid"/>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5" name="Shape 2">
            <a:extLst>
              <a:ext uri="{FF2B5EF4-FFF2-40B4-BE49-F238E27FC236}">
                <a16:creationId xmlns:a16="http://schemas.microsoft.com/office/drawing/2014/main" id="{78FDD6E1-259C-660D-B6F7-E83CA47FC013}"/>
              </a:ext>
            </a:extLst>
          </p:cNvPr>
          <p:cNvSpPr/>
          <p:nvPr/>
        </p:nvSpPr>
        <p:spPr>
          <a:xfrm>
            <a:off x="599315" y="2334697"/>
            <a:ext cx="13170218" cy="592574"/>
          </a:xfrm>
          <a:prstGeom prst="rect">
            <a:avLst/>
          </a:prstGeom>
          <a:solidFill>
            <a:srgbClr val="FFFFFF">
              <a:alpha val="4000"/>
            </a:srgbClr>
          </a:solidFill>
          <a:ln>
            <a:solidFill>
              <a:schemeClr val="accent1">
                <a:shade val="15000"/>
                <a:alpha val="17000"/>
              </a:schemeClr>
            </a:solidFill>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6" name="Text 3">
            <a:extLst>
              <a:ext uri="{FF2B5EF4-FFF2-40B4-BE49-F238E27FC236}">
                <a16:creationId xmlns:a16="http://schemas.microsoft.com/office/drawing/2014/main" id="{FF2CEE76-359D-D705-49B3-14DD9F11495B}"/>
              </a:ext>
            </a:extLst>
          </p:cNvPr>
          <p:cNvSpPr/>
          <p:nvPr/>
        </p:nvSpPr>
        <p:spPr>
          <a:xfrm>
            <a:off x="806960" y="2466023"/>
            <a:ext cx="3973354" cy="329922"/>
          </a:xfrm>
          <a:prstGeom prst="rect">
            <a:avLst/>
          </a:prstGeom>
          <a:noFill/>
          <a:ln>
            <a:noFill/>
          </a:ln>
        </p:spPr>
        <p:txBody>
          <a:bodyPr wrap="none" lIns="0" tIns="0" rIns="0" bIns="0" rtlCol="0" anchor="t"/>
          <a:lstStyle/>
          <a:p>
            <a:pPr marL="0" indent="0">
              <a:lnSpc>
                <a:spcPts val="2550"/>
              </a:lnSpc>
              <a:buNone/>
            </a:pPr>
            <a:r>
              <a:rPr lang="en-US" sz="2400" b="1" dirty="0">
                <a:solidFill>
                  <a:srgbClr val="0070C0"/>
                </a:solidFill>
                <a:latin typeface="Verdana" panose="020B0604030504040204" pitchFamily="34" charset="0"/>
                <a:ea typeface="Verdana" panose="020B0604030504040204" pitchFamily="34" charset="0"/>
                <a:cs typeface="Verdana" panose="020B0604030504040204" pitchFamily="34" charset="0"/>
              </a:rPr>
              <a:t>Controller</a:t>
            </a:r>
          </a:p>
        </p:txBody>
      </p:sp>
      <p:sp>
        <p:nvSpPr>
          <p:cNvPr id="7" name="Text 4">
            <a:extLst>
              <a:ext uri="{FF2B5EF4-FFF2-40B4-BE49-F238E27FC236}">
                <a16:creationId xmlns:a16="http://schemas.microsoft.com/office/drawing/2014/main" id="{9E7FECD7-5DBB-B2DC-D0C6-783C02DEF187}"/>
              </a:ext>
            </a:extLst>
          </p:cNvPr>
          <p:cNvSpPr/>
          <p:nvPr/>
        </p:nvSpPr>
        <p:spPr>
          <a:xfrm>
            <a:off x="5200366" y="2466023"/>
            <a:ext cx="3969544" cy="329922"/>
          </a:xfrm>
          <a:prstGeom prst="rect">
            <a:avLst/>
          </a:prstGeom>
          <a:noFill/>
          <a:ln>
            <a:noFill/>
          </a:ln>
        </p:spPr>
        <p:txBody>
          <a:bodyPr wrap="none" lIns="0" tIns="0" rIns="0" bIns="0" rtlCol="0" anchor="t"/>
          <a:lstStyle/>
          <a:p>
            <a:pPr marL="0" indent="0">
              <a:lnSpc>
                <a:spcPts val="2550"/>
              </a:lnSpc>
              <a:buNone/>
            </a:pPr>
            <a:r>
              <a:rPr lang="en-US" sz="2400" b="1" dirty="0">
                <a:solidFill>
                  <a:srgbClr val="0070C0"/>
                </a:solidFill>
                <a:latin typeface="Verdana" panose="020B0604030504040204" pitchFamily="34" charset="0"/>
                <a:ea typeface="Verdana" panose="020B0604030504040204" pitchFamily="34" charset="0"/>
                <a:cs typeface="Verdana" panose="020B0604030504040204" pitchFamily="34" charset="0"/>
              </a:rPr>
              <a:t>Ideal Scenario</a:t>
            </a:r>
          </a:p>
        </p:txBody>
      </p:sp>
      <p:sp>
        <p:nvSpPr>
          <p:cNvPr id="8" name="Text 5">
            <a:extLst>
              <a:ext uri="{FF2B5EF4-FFF2-40B4-BE49-F238E27FC236}">
                <a16:creationId xmlns:a16="http://schemas.microsoft.com/office/drawing/2014/main" id="{20F9C6C9-3EF7-08B3-6E29-43E518044FFF}"/>
              </a:ext>
            </a:extLst>
          </p:cNvPr>
          <p:cNvSpPr/>
          <p:nvPr/>
        </p:nvSpPr>
        <p:spPr>
          <a:xfrm>
            <a:off x="9589962" y="2466023"/>
            <a:ext cx="3973354" cy="329922"/>
          </a:xfrm>
          <a:prstGeom prst="rect">
            <a:avLst/>
          </a:prstGeom>
          <a:noFill/>
          <a:ln>
            <a:noFill/>
          </a:ln>
        </p:spPr>
        <p:txBody>
          <a:bodyPr wrap="none" lIns="0" tIns="0" rIns="0" bIns="0" rtlCol="0" anchor="t"/>
          <a:lstStyle/>
          <a:p>
            <a:pPr marL="0" indent="0">
              <a:lnSpc>
                <a:spcPts val="2550"/>
              </a:lnSpc>
              <a:buNone/>
            </a:pPr>
            <a:r>
              <a:rPr lang="en-US" sz="2400" b="1" dirty="0">
                <a:solidFill>
                  <a:srgbClr val="0070C0"/>
                </a:solidFill>
                <a:latin typeface="Verdana" panose="020B0604030504040204" pitchFamily="34" charset="0"/>
                <a:ea typeface="Verdana" panose="020B0604030504040204" pitchFamily="34" charset="0"/>
                <a:cs typeface="Verdana" panose="020B0604030504040204" pitchFamily="34" charset="0"/>
              </a:rPr>
              <a:t>Real Scenario</a:t>
            </a:r>
          </a:p>
        </p:txBody>
      </p:sp>
      <p:sp>
        <p:nvSpPr>
          <p:cNvPr id="9" name="Shape 6">
            <a:extLst>
              <a:ext uri="{FF2B5EF4-FFF2-40B4-BE49-F238E27FC236}">
                <a16:creationId xmlns:a16="http://schemas.microsoft.com/office/drawing/2014/main" id="{36C70107-9E80-25DE-F05E-74C23C2C459E}"/>
              </a:ext>
            </a:extLst>
          </p:cNvPr>
          <p:cNvSpPr/>
          <p:nvPr/>
        </p:nvSpPr>
        <p:spPr>
          <a:xfrm>
            <a:off x="599315" y="2927271"/>
            <a:ext cx="13170218" cy="592574"/>
          </a:xfrm>
          <a:prstGeom prst="rect">
            <a:avLst/>
          </a:prstGeom>
          <a:solidFill>
            <a:srgbClr val="000000">
              <a:alpha val="4000"/>
            </a:srgbClr>
          </a:solidFill>
          <a:ln>
            <a:solidFill>
              <a:schemeClr val="accent1">
                <a:shade val="15000"/>
                <a:alpha val="17000"/>
              </a:schemeClr>
            </a:solidFill>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10" name="Text 7">
            <a:extLst>
              <a:ext uri="{FF2B5EF4-FFF2-40B4-BE49-F238E27FC236}">
                <a16:creationId xmlns:a16="http://schemas.microsoft.com/office/drawing/2014/main" id="{85BD5E33-6AAD-99B7-0D69-AD9AA1B82B93}"/>
              </a:ext>
            </a:extLst>
          </p:cNvPr>
          <p:cNvSpPr/>
          <p:nvPr/>
        </p:nvSpPr>
        <p:spPr>
          <a:xfrm>
            <a:off x="806960" y="3058597"/>
            <a:ext cx="3973354" cy="329922"/>
          </a:xfrm>
          <a:prstGeom prst="rect">
            <a:avLst/>
          </a:prstGeom>
          <a:noFill/>
          <a:ln>
            <a:noFill/>
          </a:ln>
        </p:spPr>
        <p:txBody>
          <a:bodyPr wrap="none" lIns="0" tIns="0" rIns="0" bIns="0" rtlCol="0" anchor="t"/>
          <a:lstStyle/>
          <a:p>
            <a:pPr marL="0" indent="0">
              <a:lnSpc>
                <a:spcPts val="2550"/>
              </a:lnSpc>
              <a:buNone/>
            </a:pPr>
            <a:r>
              <a:rPr lang="en-US" sz="2200" b="1" dirty="0">
                <a:latin typeface="Verdana" panose="020B0604030504040204" pitchFamily="34" charset="0"/>
                <a:ea typeface="Verdana" panose="020B0604030504040204" pitchFamily="34" charset="0"/>
                <a:cs typeface="Verdana" panose="020B0604030504040204" pitchFamily="34" charset="0"/>
              </a:rPr>
              <a:t>Lee Base</a:t>
            </a:r>
          </a:p>
        </p:txBody>
      </p:sp>
      <p:sp>
        <p:nvSpPr>
          <p:cNvPr id="11" name="Text 8">
            <a:extLst>
              <a:ext uri="{FF2B5EF4-FFF2-40B4-BE49-F238E27FC236}">
                <a16:creationId xmlns:a16="http://schemas.microsoft.com/office/drawing/2014/main" id="{29EAF97B-3884-D5A1-72FB-9F6B8E280F29}"/>
              </a:ext>
            </a:extLst>
          </p:cNvPr>
          <p:cNvSpPr/>
          <p:nvPr/>
        </p:nvSpPr>
        <p:spPr>
          <a:xfrm>
            <a:off x="5200366" y="3058597"/>
            <a:ext cx="3969544" cy="329922"/>
          </a:xfrm>
          <a:prstGeom prst="rect">
            <a:avLst/>
          </a:prstGeom>
          <a:noFill/>
          <a:ln>
            <a:noFill/>
          </a:ln>
        </p:spPr>
        <p:txBody>
          <a:bodyPr wrap="none" lIns="0" tIns="0" rIns="0" bIns="0" rtlCol="0" anchor="t"/>
          <a:lstStyle/>
          <a:p>
            <a:pPr marL="0" indent="0">
              <a:lnSpc>
                <a:spcPts val="2550"/>
              </a:lnSpc>
              <a:buNone/>
            </a:pPr>
            <a:r>
              <a:rPr lang="en-US" sz="2200" dirty="0">
                <a:latin typeface="Verdana" panose="020B0604030504040204" pitchFamily="34" charset="0"/>
                <a:ea typeface="Verdana" panose="020B0604030504040204" pitchFamily="34" charset="0"/>
                <a:cs typeface="Verdana" panose="020B0604030504040204" pitchFamily="34" charset="0"/>
              </a:rPr>
              <a:t>Slow, smooth</a:t>
            </a:r>
          </a:p>
        </p:txBody>
      </p:sp>
      <p:sp>
        <p:nvSpPr>
          <p:cNvPr id="12" name="Text 9">
            <a:extLst>
              <a:ext uri="{FF2B5EF4-FFF2-40B4-BE49-F238E27FC236}">
                <a16:creationId xmlns:a16="http://schemas.microsoft.com/office/drawing/2014/main" id="{28781735-AC81-0053-6854-DF84E114E26E}"/>
              </a:ext>
            </a:extLst>
          </p:cNvPr>
          <p:cNvSpPr/>
          <p:nvPr/>
        </p:nvSpPr>
        <p:spPr>
          <a:xfrm>
            <a:off x="9589962" y="3058597"/>
            <a:ext cx="3973354" cy="329922"/>
          </a:xfrm>
          <a:prstGeom prst="rect">
            <a:avLst/>
          </a:prstGeom>
          <a:noFill/>
          <a:ln>
            <a:noFill/>
          </a:ln>
        </p:spPr>
        <p:txBody>
          <a:bodyPr wrap="none" lIns="0" tIns="0" rIns="0" bIns="0" rtlCol="0" anchor="t"/>
          <a:lstStyle/>
          <a:p>
            <a:pPr marL="0" indent="0">
              <a:lnSpc>
                <a:spcPts val="2550"/>
              </a:lnSpc>
              <a:buNone/>
            </a:pPr>
            <a:r>
              <a:rPr lang="en-US" sz="2200" dirty="0">
                <a:latin typeface="Verdana" panose="020B0604030504040204" pitchFamily="34" charset="0"/>
                <a:ea typeface="Verdana" panose="020B0604030504040204" pitchFamily="34" charset="0"/>
                <a:cs typeface="Verdana" panose="020B0604030504040204" pitchFamily="34" charset="0"/>
              </a:rPr>
              <a:t>Failed to stabilize</a:t>
            </a:r>
          </a:p>
        </p:txBody>
      </p:sp>
      <p:sp>
        <p:nvSpPr>
          <p:cNvPr id="13" name="Shape 10">
            <a:extLst>
              <a:ext uri="{FF2B5EF4-FFF2-40B4-BE49-F238E27FC236}">
                <a16:creationId xmlns:a16="http://schemas.microsoft.com/office/drawing/2014/main" id="{85ECC77E-5019-5E68-AB41-BA224D6A596E}"/>
              </a:ext>
            </a:extLst>
          </p:cNvPr>
          <p:cNvSpPr/>
          <p:nvPr/>
        </p:nvSpPr>
        <p:spPr>
          <a:xfrm>
            <a:off x="599315" y="3519845"/>
            <a:ext cx="13170218" cy="592574"/>
          </a:xfrm>
          <a:prstGeom prst="rect">
            <a:avLst/>
          </a:prstGeom>
          <a:solidFill>
            <a:srgbClr val="FFFFFF">
              <a:alpha val="4000"/>
            </a:srgbClr>
          </a:solidFill>
          <a:ln>
            <a:solidFill>
              <a:schemeClr val="accent1">
                <a:shade val="15000"/>
                <a:alpha val="17000"/>
              </a:schemeClr>
            </a:solidFill>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14" name="Text 11">
            <a:extLst>
              <a:ext uri="{FF2B5EF4-FFF2-40B4-BE49-F238E27FC236}">
                <a16:creationId xmlns:a16="http://schemas.microsoft.com/office/drawing/2014/main" id="{EA78D220-A367-B773-5F04-B3E1C45A88E2}"/>
              </a:ext>
            </a:extLst>
          </p:cNvPr>
          <p:cNvSpPr/>
          <p:nvPr/>
        </p:nvSpPr>
        <p:spPr>
          <a:xfrm>
            <a:off x="806960" y="3651171"/>
            <a:ext cx="3973354" cy="329922"/>
          </a:xfrm>
          <a:prstGeom prst="rect">
            <a:avLst/>
          </a:prstGeom>
          <a:noFill/>
          <a:ln>
            <a:noFill/>
          </a:ln>
        </p:spPr>
        <p:txBody>
          <a:bodyPr wrap="none" lIns="0" tIns="0" rIns="0" bIns="0" rtlCol="0" anchor="t"/>
          <a:lstStyle/>
          <a:p>
            <a:pPr marL="0" indent="0">
              <a:lnSpc>
                <a:spcPts val="2550"/>
              </a:lnSpc>
              <a:buNone/>
            </a:pPr>
            <a:r>
              <a:rPr lang="en-US" sz="2200" b="1" dirty="0">
                <a:latin typeface="Verdana" panose="020B0604030504040204" pitchFamily="34" charset="0"/>
                <a:ea typeface="Verdana" panose="020B0604030504040204" pitchFamily="34" charset="0"/>
                <a:cs typeface="Verdana" panose="020B0604030504040204" pitchFamily="34" charset="0"/>
              </a:rPr>
              <a:t>Lee Evolution</a:t>
            </a:r>
          </a:p>
        </p:txBody>
      </p:sp>
      <p:sp>
        <p:nvSpPr>
          <p:cNvPr id="15" name="Text 12">
            <a:extLst>
              <a:ext uri="{FF2B5EF4-FFF2-40B4-BE49-F238E27FC236}">
                <a16:creationId xmlns:a16="http://schemas.microsoft.com/office/drawing/2014/main" id="{0BC160B6-EDFB-B5CB-0226-A9421A9FD552}"/>
              </a:ext>
            </a:extLst>
          </p:cNvPr>
          <p:cNvSpPr/>
          <p:nvPr/>
        </p:nvSpPr>
        <p:spPr>
          <a:xfrm>
            <a:off x="5200366" y="3651171"/>
            <a:ext cx="3969544" cy="329922"/>
          </a:xfrm>
          <a:prstGeom prst="rect">
            <a:avLst/>
          </a:prstGeom>
          <a:noFill/>
          <a:ln>
            <a:noFill/>
          </a:ln>
        </p:spPr>
        <p:txBody>
          <a:bodyPr wrap="none" lIns="0" tIns="0" rIns="0" bIns="0" rtlCol="0" anchor="t"/>
          <a:lstStyle/>
          <a:p>
            <a:pPr marL="0" indent="0">
              <a:lnSpc>
                <a:spcPts val="2550"/>
              </a:lnSpc>
              <a:buNone/>
            </a:pPr>
            <a:r>
              <a:rPr lang="en-US" sz="2200" dirty="0">
                <a:latin typeface="Verdana" panose="020B0604030504040204" pitchFamily="34" charset="0"/>
                <a:ea typeface="Verdana" panose="020B0604030504040204" pitchFamily="34" charset="0"/>
                <a:cs typeface="Verdana" panose="020B0604030504040204" pitchFamily="34" charset="0"/>
              </a:rPr>
              <a:t>Excellent stability</a:t>
            </a:r>
          </a:p>
        </p:txBody>
      </p:sp>
      <p:sp>
        <p:nvSpPr>
          <p:cNvPr id="16" name="Text 13">
            <a:extLst>
              <a:ext uri="{FF2B5EF4-FFF2-40B4-BE49-F238E27FC236}">
                <a16:creationId xmlns:a16="http://schemas.microsoft.com/office/drawing/2014/main" id="{3DA96711-51B2-6D53-6917-28943FBBF48E}"/>
              </a:ext>
            </a:extLst>
          </p:cNvPr>
          <p:cNvSpPr/>
          <p:nvPr/>
        </p:nvSpPr>
        <p:spPr>
          <a:xfrm>
            <a:off x="9589962" y="3651171"/>
            <a:ext cx="3973354" cy="329922"/>
          </a:xfrm>
          <a:prstGeom prst="rect">
            <a:avLst/>
          </a:prstGeom>
          <a:noFill/>
          <a:ln>
            <a:noFill/>
          </a:ln>
        </p:spPr>
        <p:txBody>
          <a:bodyPr wrap="none" lIns="0" tIns="0" rIns="0" bIns="0" rtlCol="0" anchor="t"/>
          <a:lstStyle/>
          <a:p>
            <a:pPr marL="0" indent="0">
              <a:lnSpc>
                <a:spcPts val="2550"/>
              </a:lnSpc>
              <a:buNone/>
            </a:pPr>
            <a:r>
              <a:rPr lang="en-US" sz="2200" dirty="0">
                <a:latin typeface="Verdana" panose="020B0604030504040204" pitchFamily="34" charset="0"/>
                <a:ea typeface="Verdana" panose="020B0604030504040204" pitchFamily="34" charset="0"/>
                <a:cs typeface="Verdana" panose="020B0604030504040204" pitchFamily="34" charset="0"/>
              </a:rPr>
              <a:t>Robust performance</a:t>
            </a:r>
          </a:p>
        </p:txBody>
      </p:sp>
      <p:sp>
        <p:nvSpPr>
          <p:cNvPr id="18" name="Shape 14">
            <a:extLst>
              <a:ext uri="{FF2B5EF4-FFF2-40B4-BE49-F238E27FC236}">
                <a16:creationId xmlns:a16="http://schemas.microsoft.com/office/drawing/2014/main" id="{AABD0C87-6C14-A119-1227-146C62A579B8}"/>
              </a:ext>
            </a:extLst>
          </p:cNvPr>
          <p:cNvSpPr/>
          <p:nvPr/>
        </p:nvSpPr>
        <p:spPr>
          <a:xfrm>
            <a:off x="599315" y="4112419"/>
            <a:ext cx="13170218" cy="592574"/>
          </a:xfrm>
          <a:prstGeom prst="rect">
            <a:avLst/>
          </a:prstGeom>
          <a:solidFill>
            <a:srgbClr val="000000">
              <a:alpha val="4000"/>
            </a:srgbClr>
          </a:solidFill>
          <a:ln>
            <a:solidFill>
              <a:schemeClr val="accent1">
                <a:shade val="15000"/>
                <a:alpha val="17000"/>
              </a:schemeClr>
            </a:solidFill>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19" name="Text 15">
            <a:extLst>
              <a:ext uri="{FF2B5EF4-FFF2-40B4-BE49-F238E27FC236}">
                <a16:creationId xmlns:a16="http://schemas.microsoft.com/office/drawing/2014/main" id="{5957EEF8-5C58-6814-EA7F-0ED1921CB9FF}"/>
              </a:ext>
            </a:extLst>
          </p:cNvPr>
          <p:cNvSpPr/>
          <p:nvPr/>
        </p:nvSpPr>
        <p:spPr>
          <a:xfrm>
            <a:off x="806960" y="4243745"/>
            <a:ext cx="3973354" cy="329922"/>
          </a:xfrm>
          <a:prstGeom prst="rect">
            <a:avLst/>
          </a:prstGeom>
          <a:noFill/>
          <a:ln>
            <a:noFill/>
          </a:ln>
        </p:spPr>
        <p:txBody>
          <a:bodyPr wrap="none" lIns="0" tIns="0" rIns="0" bIns="0" rtlCol="0" anchor="t"/>
          <a:lstStyle/>
          <a:p>
            <a:pPr marL="0" indent="0">
              <a:lnSpc>
                <a:spcPts val="2550"/>
              </a:lnSpc>
              <a:buNone/>
            </a:pPr>
            <a:r>
              <a:rPr lang="en-US" sz="2200" b="1" dirty="0">
                <a:latin typeface="Verdana" panose="020B0604030504040204" pitchFamily="34" charset="0"/>
                <a:ea typeface="Verdana" panose="020B0604030504040204" pitchFamily="34" charset="0"/>
                <a:cs typeface="Verdana" panose="020B0604030504040204" pitchFamily="34" charset="0"/>
              </a:rPr>
              <a:t>SMC</a:t>
            </a:r>
          </a:p>
        </p:txBody>
      </p:sp>
      <p:sp>
        <p:nvSpPr>
          <p:cNvPr id="20" name="Text 16">
            <a:extLst>
              <a:ext uri="{FF2B5EF4-FFF2-40B4-BE49-F238E27FC236}">
                <a16:creationId xmlns:a16="http://schemas.microsoft.com/office/drawing/2014/main" id="{B64BE6EF-691B-B356-4839-8192E1DF33D5}"/>
              </a:ext>
            </a:extLst>
          </p:cNvPr>
          <p:cNvSpPr/>
          <p:nvPr/>
        </p:nvSpPr>
        <p:spPr>
          <a:xfrm>
            <a:off x="5200366" y="4243745"/>
            <a:ext cx="3969544" cy="329922"/>
          </a:xfrm>
          <a:prstGeom prst="rect">
            <a:avLst/>
          </a:prstGeom>
          <a:noFill/>
          <a:ln>
            <a:noFill/>
          </a:ln>
        </p:spPr>
        <p:txBody>
          <a:bodyPr wrap="none" lIns="0" tIns="0" rIns="0" bIns="0" rtlCol="0" anchor="t"/>
          <a:lstStyle/>
          <a:p>
            <a:pPr marL="0" indent="0">
              <a:lnSpc>
                <a:spcPts val="2550"/>
              </a:lnSpc>
              <a:buNone/>
            </a:pPr>
            <a:r>
              <a:rPr lang="en-US" sz="2200" dirty="0">
                <a:latin typeface="Verdana" panose="020B0604030504040204" pitchFamily="34" charset="0"/>
                <a:ea typeface="Verdana" panose="020B0604030504040204" pitchFamily="34" charset="0"/>
                <a:cs typeface="Verdana" panose="020B0604030504040204" pitchFamily="34" charset="0"/>
              </a:rPr>
              <a:t>Rapid initial reduction</a:t>
            </a:r>
          </a:p>
        </p:txBody>
      </p:sp>
      <p:sp>
        <p:nvSpPr>
          <p:cNvPr id="21" name="Text 17">
            <a:extLst>
              <a:ext uri="{FF2B5EF4-FFF2-40B4-BE49-F238E27FC236}">
                <a16:creationId xmlns:a16="http://schemas.microsoft.com/office/drawing/2014/main" id="{EC298058-7748-B3AF-6F04-8D22F42BCD57}"/>
              </a:ext>
            </a:extLst>
          </p:cNvPr>
          <p:cNvSpPr/>
          <p:nvPr/>
        </p:nvSpPr>
        <p:spPr>
          <a:xfrm>
            <a:off x="9589962" y="4243745"/>
            <a:ext cx="3973354" cy="329922"/>
          </a:xfrm>
          <a:prstGeom prst="rect">
            <a:avLst/>
          </a:prstGeom>
          <a:noFill/>
          <a:ln>
            <a:noFill/>
          </a:ln>
        </p:spPr>
        <p:txBody>
          <a:bodyPr wrap="none" lIns="0" tIns="0" rIns="0" bIns="0" rtlCol="0" anchor="t"/>
          <a:lstStyle/>
          <a:p>
            <a:pPr marL="0" indent="0">
              <a:lnSpc>
                <a:spcPts val="2550"/>
              </a:lnSpc>
              <a:buNone/>
            </a:pPr>
            <a:r>
              <a:rPr lang="en-US" sz="2200" dirty="0">
                <a:latin typeface="Verdana" panose="020B0604030504040204" pitchFamily="34" charset="0"/>
                <a:ea typeface="Verdana" panose="020B0604030504040204" pitchFamily="34" charset="0"/>
                <a:cs typeface="Verdana" panose="020B0604030504040204" pitchFamily="34" charset="0"/>
              </a:rPr>
              <a:t>Persistent oscillations</a:t>
            </a:r>
          </a:p>
        </p:txBody>
      </p:sp>
      <p:sp>
        <p:nvSpPr>
          <p:cNvPr id="22" name="Shape 18">
            <a:extLst>
              <a:ext uri="{FF2B5EF4-FFF2-40B4-BE49-F238E27FC236}">
                <a16:creationId xmlns:a16="http://schemas.microsoft.com/office/drawing/2014/main" id="{ABE37A52-0338-CD28-BA4C-B9B2BAE08A38}"/>
              </a:ext>
            </a:extLst>
          </p:cNvPr>
          <p:cNvSpPr/>
          <p:nvPr/>
        </p:nvSpPr>
        <p:spPr>
          <a:xfrm>
            <a:off x="599315" y="4704993"/>
            <a:ext cx="13170218" cy="592574"/>
          </a:xfrm>
          <a:prstGeom prst="rect">
            <a:avLst/>
          </a:prstGeom>
          <a:solidFill>
            <a:srgbClr val="FFFFFF">
              <a:alpha val="4000"/>
            </a:srgbClr>
          </a:solidFill>
          <a:ln>
            <a:solidFill>
              <a:schemeClr val="accent1">
                <a:shade val="15000"/>
                <a:alpha val="17000"/>
              </a:schemeClr>
            </a:solidFill>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23" name="Text 19">
            <a:extLst>
              <a:ext uri="{FF2B5EF4-FFF2-40B4-BE49-F238E27FC236}">
                <a16:creationId xmlns:a16="http://schemas.microsoft.com/office/drawing/2014/main" id="{37C77EEF-8C5F-39CD-E623-97CE3FD94902}"/>
              </a:ext>
            </a:extLst>
          </p:cNvPr>
          <p:cNvSpPr/>
          <p:nvPr/>
        </p:nvSpPr>
        <p:spPr>
          <a:xfrm>
            <a:off x="806960" y="4836319"/>
            <a:ext cx="3973354" cy="329922"/>
          </a:xfrm>
          <a:prstGeom prst="rect">
            <a:avLst/>
          </a:prstGeom>
          <a:noFill/>
          <a:ln>
            <a:noFill/>
          </a:ln>
        </p:spPr>
        <p:txBody>
          <a:bodyPr wrap="none" lIns="0" tIns="0" rIns="0" bIns="0" rtlCol="0" anchor="t"/>
          <a:lstStyle/>
          <a:p>
            <a:pPr marL="0" indent="0">
              <a:lnSpc>
                <a:spcPts val="2550"/>
              </a:lnSpc>
              <a:buNone/>
            </a:pPr>
            <a:r>
              <a:rPr lang="en-US" sz="2200" b="1" dirty="0">
                <a:latin typeface="Verdana" panose="020B0604030504040204" pitchFamily="34" charset="0"/>
                <a:ea typeface="Verdana" panose="020B0604030504040204" pitchFamily="34" charset="0"/>
                <a:cs typeface="Verdana" panose="020B0604030504040204" pitchFamily="34" charset="0"/>
              </a:rPr>
              <a:t>Hybrid</a:t>
            </a:r>
          </a:p>
        </p:txBody>
      </p:sp>
      <p:sp>
        <p:nvSpPr>
          <p:cNvPr id="24" name="Text 20">
            <a:extLst>
              <a:ext uri="{FF2B5EF4-FFF2-40B4-BE49-F238E27FC236}">
                <a16:creationId xmlns:a16="http://schemas.microsoft.com/office/drawing/2014/main" id="{B8752B74-0C30-7ED8-2527-E6569BDEA509}"/>
              </a:ext>
            </a:extLst>
          </p:cNvPr>
          <p:cNvSpPr/>
          <p:nvPr/>
        </p:nvSpPr>
        <p:spPr>
          <a:xfrm>
            <a:off x="5200366" y="4836319"/>
            <a:ext cx="3969544" cy="329922"/>
          </a:xfrm>
          <a:prstGeom prst="rect">
            <a:avLst/>
          </a:prstGeom>
          <a:noFill/>
          <a:ln>
            <a:noFill/>
          </a:ln>
        </p:spPr>
        <p:txBody>
          <a:bodyPr wrap="none" lIns="0" tIns="0" rIns="0" bIns="0" rtlCol="0" anchor="t"/>
          <a:lstStyle/>
          <a:p>
            <a:pPr marL="0" indent="0">
              <a:lnSpc>
                <a:spcPts val="2550"/>
              </a:lnSpc>
              <a:buNone/>
            </a:pPr>
            <a:r>
              <a:rPr lang="en-US" sz="2200" dirty="0">
                <a:latin typeface="Verdana" panose="020B0604030504040204" pitchFamily="34" charset="0"/>
                <a:ea typeface="Verdana" panose="020B0604030504040204" pitchFamily="34" charset="0"/>
                <a:cs typeface="Verdana" panose="020B0604030504040204" pitchFamily="34" charset="0"/>
              </a:rPr>
              <a:t>Fast stabilization</a:t>
            </a:r>
          </a:p>
        </p:txBody>
      </p:sp>
      <p:sp>
        <p:nvSpPr>
          <p:cNvPr id="25" name="Text 21">
            <a:extLst>
              <a:ext uri="{FF2B5EF4-FFF2-40B4-BE49-F238E27FC236}">
                <a16:creationId xmlns:a16="http://schemas.microsoft.com/office/drawing/2014/main" id="{B619125D-18F2-5F42-4AF3-C6CCA2338B10}"/>
              </a:ext>
            </a:extLst>
          </p:cNvPr>
          <p:cNvSpPr/>
          <p:nvPr/>
        </p:nvSpPr>
        <p:spPr>
          <a:xfrm>
            <a:off x="9589962" y="4836319"/>
            <a:ext cx="3973354" cy="329922"/>
          </a:xfrm>
          <a:prstGeom prst="rect">
            <a:avLst/>
          </a:prstGeom>
          <a:noFill/>
          <a:ln>
            <a:noFill/>
          </a:ln>
        </p:spPr>
        <p:txBody>
          <a:bodyPr wrap="none" lIns="0" tIns="0" rIns="0" bIns="0" rtlCol="0" anchor="t"/>
          <a:lstStyle/>
          <a:p>
            <a:pPr marL="0" indent="0">
              <a:lnSpc>
                <a:spcPts val="2550"/>
              </a:lnSpc>
              <a:buNone/>
            </a:pPr>
            <a:r>
              <a:rPr lang="en-US" sz="2200" dirty="0">
                <a:latin typeface="Verdana" panose="020B0604030504040204" pitchFamily="34" charset="0"/>
                <a:ea typeface="Verdana" panose="020B0604030504040204" pitchFamily="34" charset="0"/>
                <a:cs typeface="Verdana" panose="020B0604030504040204" pitchFamily="34" charset="0"/>
              </a:rPr>
              <a:t>Oscillations worsened</a:t>
            </a:r>
          </a:p>
        </p:txBody>
      </p:sp>
      <p:sp>
        <p:nvSpPr>
          <p:cNvPr id="26" name="Shape 22">
            <a:extLst>
              <a:ext uri="{FF2B5EF4-FFF2-40B4-BE49-F238E27FC236}">
                <a16:creationId xmlns:a16="http://schemas.microsoft.com/office/drawing/2014/main" id="{4A96E89F-C8C3-A0C1-098C-1B8D16E0246F}"/>
              </a:ext>
            </a:extLst>
          </p:cNvPr>
          <p:cNvSpPr/>
          <p:nvPr/>
        </p:nvSpPr>
        <p:spPr>
          <a:xfrm>
            <a:off x="599315" y="5297567"/>
            <a:ext cx="13170218" cy="592574"/>
          </a:xfrm>
          <a:prstGeom prst="rect">
            <a:avLst/>
          </a:prstGeom>
          <a:solidFill>
            <a:srgbClr val="000000">
              <a:alpha val="4000"/>
            </a:srgbClr>
          </a:solidFill>
          <a:ln>
            <a:solidFill>
              <a:srgbClr val="4472C4">
                <a:alpha val="17000"/>
              </a:srgbClr>
            </a:solidFill>
          </a:ln>
        </p:spPr>
        <p:txBody>
          <a:bodyPr/>
          <a:lstStyle/>
          <a:p>
            <a:endParaRPr lang="it-IT" sz="2200">
              <a:latin typeface="Verdana" panose="020B0604030504040204" pitchFamily="34" charset="0"/>
              <a:ea typeface="Verdana" panose="020B0604030504040204" pitchFamily="34" charset="0"/>
              <a:cs typeface="Verdana" panose="020B0604030504040204" pitchFamily="34" charset="0"/>
            </a:endParaRPr>
          </a:p>
        </p:txBody>
      </p:sp>
      <p:sp>
        <p:nvSpPr>
          <p:cNvPr id="27" name="Text 23">
            <a:extLst>
              <a:ext uri="{FF2B5EF4-FFF2-40B4-BE49-F238E27FC236}">
                <a16:creationId xmlns:a16="http://schemas.microsoft.com/office/drawing/2014/main" id="{868B4FD4-7060-73F4-330C-3BB050FF2CD3}"/>
              </a:ext>
            </a:extLst>
          </p:cNvPr>
          <p:cNvSpPr/>
          <p:nvPr/>
        </p:nvSpPr>
        <p:spPr>
          <a:xfrm>
            <a:off x="806960" y="5428893"/>
            <a:ext cx="3973354" cy="329922"/>
          </a:xfrm>
          <a:prstGeom prst="rect">
            <a:avLst/>
          </a:prstGeom>
          <a:noFill/>
          <a:ln>
            <a:noFill/>
          </a:ln>
        </p:spPr>
        <p:txBody>
          <a:bodyPr wrap="none" lIns="0" tIns="0" rIns="0" bIns="0" rtlCol="0" anchor="t"/>
          <a:lstStyle/>
          <a:p>
            <a:pPr marL="0" indent="0">
              <a:lnSpc>
                <a:spcPts val="2550"/>
              </a:lnSpc>
              <a:buNone/>
            </a:pPr>
            <a:r>
              <a:rPr lang="en-US" sz="2200" b="1" dirty="0">
                <a:latin typeface="Verdana" panose="020B0604030504040204" pitchFamily="34" charset="0"/>
                <a:ea typeface="Verdana" panose="020B0604030504040204" pitchFamily="34" charset="0"/>
                <a:cs typeface="Verdana" panose="020B0604030504040204" pitchFamily="34" charset="0"/>
              </a:rPr>
              <a:t>Gain-Scheduled</a:t>
            </a:r>
          </a:p>
        </p:txBody>
      </p:sp>
      <p:sp>
        <p:nvSpPr>
          <p:cNvPr id="28" name="Text 24">
            <a:extLst>
              <a:ext uri="{FF2B5EF4-FFF2-40B4-BE49-F238E27FC236}">
                <a16:creationId xmlns:a16="http://schemas.microsoft.com/office/drawing/2014/main" id="{2A030DFC-52A4-A19C-6138-5BB2824DD24F}"/>
              </a:ext>
            </a:extLst>
          </p:cNvPr>
          <p:cNvSpPr/>
          <p:nvPr/>
        </p:nvSpPr>
        <p:spPr>
          <a:xfrm>
            <a:off x="5200366" y="5428893"/>
            <a:ext cx="3969544" cy="329922"/>
          </a:xfrm>
          <a:prstGeom prst="rect">
            <a:avLst/>
          </a:prstGeom>
          <a:noFill/>
          <a:ln>
            <a:noFill/>
          </a:ln>
        </p:spPr>
        <p:txBody>
          <a:bodyPr wrap="none" lIns="0" tIns="0" rIns="0" bIns="0" rtlCol="0" anchor="t"/>
          <a:lstStyle/>
          <a:p>
            <a:pPr marL="0" indent="0">
              <a:lnSpc>
                <a:spcPts val="2550"/>
              </a:lnSpc>
              <a:buNone/>
            </a:pPr>
            <a:r>
              <a:rPr lang="en-US" sz="2200" dirty="0">
                <a:latin typeface="Verdana" panose="020B0604030504040204" pitchFamily="34" charset="0"/>
                <a:ea typeface="Verdana" panose="020B0604030504040204" pitchFamily="34" charset="0"/>
                <a:cs typeface="Verdana" panose="020B0604030504040204" pitchFamily="34" charset="0"/>
              </a:rPr>
              <a:t>Best overall</a:t>
            </a:r>
          </a:p>
        </p:txBody>
      </p:sp>
      <p:sp>
        <p:nvSpPr>
          <p:cNvPr id="29" name="Text 25">
            <a:extLst>
              <a:ext uri="{FF2B5EF4-FFF2-40B4-BE49-F238E27FC236}">
                <a16:creationId xmlns:a16="http://schemas.microsoft.com/office/drawing/2014/main" id="{F885A285-7A53-A190-B552-5AE92066B09C}"/>
              </a:ext>
            </a:extLst>
          </p:cNvPr>
          <p:cNvSpPr/>
          <p:nvPr/>
        </p:nvSpPr>
        <p:spPr>
          <a:xfrm>
            <a:off x="9589962" y="5428893"/>
            <a:ext cx="3973354" cy="329922"/>
          </a:xfrm>
          <a:prstGeom prst="rect">
            <a:avLst/>
          </a:prstGeom>
          <a:noFill/>
          <a:ln>
            <a:noFill/>
          </a:ln>
        </p:spPr>
        <p:txBody>
          <a:bodyPr wrap="none" lIns="0" tIns="0" rIns="0" bIns="0" rtlCol="0" anchor="t"/>
          <a:lstStyle/>
          <a:p>
            <a:pPr marL="0" indent="0">
              <a:lnSpc>
                <a:spcPts val="2550"/>
              </a:lnSpc>
              <a:buNone/>
            </a:pPr>
            <a:r>
              <a:rPr lang="en-US" sz="2200" dirty="0">
                <a:latin typeface="Verdana" panose="020B0604030504040204" pitchFamily="34" charset="0"/>
                <a:ea typeface="Verdana" panose="020B0604030504040204" pitchFamily="34" charset="0"/>
                <a:cs typeface="Verdana" panose="020B0604030504040204" pitchFamily="34" charset="0"/>
              </a:rPr>
              <a:t>Most effective</a:t>
            </a:r>
          </a:p>
        </p:txBody>
      </p:sp>
      <p:sp>
        <p:nvSpPr>
          <p:cNvPr id="31" name="CasellaDiTesto 30">
            <a:extLst>
              <a:ext uri="{FF2B5EF4-FFF2-40B4-BE49-F238E27FC236}">
                <a16:creationId xmlns:a16="http://schemas.microsoft.com/office/drawing/2014/main" id="{27C961E4-DED0-C085-4E5B-CAAC1C0BDF9C}"/>
              </a:ext>
            </a:extLst>
          </p:cNvPr>
          <p:cNvSpPr txBox="1"/>
          <p:nvPr/>
        </p:nvSpPr>
        <p:spPr>
          <a:xfrm>
            <a:off x="14001751" y="106214"/>
            <a:ext cx="628650" cy="400110"/>
          </a:xfrm>
          <a:prstGeom prst="rect">
            <a:avLst/>
          </a:prstGeom>
          <a:noFill/>
        </p:spPr>
        <p:txBody>
          <a:bodyPr wrap="square" rtlCol="0">
            <a:spAutoFit/>
          </a:bodyPr>
          <a:lstStyle/>
          <a:p>
            <a:r>
              <a:rPr lang="it-IT" sz="2000" dirty="0">
                <a:solidFill>
                  <a:schemeClr val="bg1"/>
                </a:solidFill>
                <a:latin typeface="Verdana" panose="020B0604030504040204" pitchFamily="34" charset="0"/>
                <a:ea typeface="Verdana" panose="020B0604030504040204" pitchFamily="34" charset="0"/>
                <a:cs typeface="Verdana" panose="020B0604030504040204" pitchFamily="34" charset="0"/>
              </a:rPr>
              <a:t>19</a:t>
            </a:r>
          </a:p>
        </p:txBody>
      </p:sp>
    </p:spTree>
    <p:extLst>
      <p:ext uri="{BB962C8B-B14F-4D97-AF65-F5344CB8AC3E}">
        <p14:creationId xmlns:p14="http://schemas.microsoft.com/office/powerpoint/2010/main" val="3167214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3" name="Immagine 2" descr="Immagine che contiene design&#10;&#10;Descrizione generata automaticamente con attendibilità media">
            <a:extLst>
              <a:ext uri="{FF2B5EF4-FFF2-40B4-BE49-F238E27FC236}">
                <a16:creationId xmlns:a16="http://schemas.microsoft.com/office/drawing/2014/main" id="{D14B68EF-B916-5CC7-8B76-28A2412DF8ED}"/>
              </a:ext>
            </a:extLst>
          </p:cNvPr>
          <p:cNvPicPr>
            <a:picLocks noChangeAspect="1"/>
          </p:cNvPicPr>
          <p:nvPr/>
        </p:nvPicPr>
        <p:blipFill>
          <a:blip r:embed="rId3"/>
          <a:stretch>
            <a:fillRect/>
          </a:stretch>
        </p:blipFill>
        <p:spPr>
          <a:xfrm>
            <a:off x="0" y="-14288"/>
            <a:ext cx="14630400" cy="8229600"/>
          </a:xfrm>
          <a:prstGeom prst="rect">
            <a:avLst/>
          </a:prstGeom>
        </p:spPr>
      </p:pic>
      <p:sp>
        <p:nvSpPr>
          <p:cNvPr id="16" name="Rettangolo con angoli arrotondati 15">
            <a:extLst>
              <a:ext uri="{FF2B5EF4-FFF2-40B4-BE49-F238E27FC236}">
                <a16:creationId xmlns:a16="http://schemas.microsoft.com/office/drawing/2014/main" id="{D0214C39-9BD6-3576-7C6E-1AF01EB79DE2}"/>
              </a:ext>
            </a:extLst>
          </p:cNvPr>
          <p:cNvSpPr/>
          <p:nvPr/>
        </p:nvSpPr>
        <p:spPr>
          <a:xfrm>
            <a:off x="227760" y="4514829"/>
            <a:ext cx="7744665" cy="3009874"/>
          </a:xfrm>
          <a:prstGeom prst="roundRect">
            <a:avLst>
              <a:gd name="adj" fmla="val 5400"/>
            </a:avLst>
          </a:prstGeom>
          <a:solidFill>
            <a:schemeClr val="bg1"/>
          </a:solidFill>
          <a:ln w="28575">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000" dirty="0"/>
          </a:p>
        </p:txBody>
      </p:sp>
      <p:sp>
        <p:nvSpPr>
          <p:cNvPr id="21" name="Mostrina 20">
            <a:extLst>
              <a:ext uri="{FF2B5EF4-FFF2-40B4-BE49-F238E27FC236}">
                <a16:creationId xmlns:a16="http://schemas.microsoft.com/office/drawing/2014/main" id="{E9CD40DF-EF1A-F4A5-DA7F-A3B8742CE262}"/>
              </a:ext>
            </a:extLst>
          </p:cNvPr>
          <p:cNvSpPr/>
          <p:nvPr/>
        </p:nvSpPr>
        <p:spPr>
          <a:xfrm rot="5400000">
            <a:off x="10479122" y="459353"/>
            <a:ext cx="1697583" cy="4516786"/>
          </a:xfrm>
          <a:prstGeom prst="chevron">
            <a:avLst>
              <a:gd name="adj" fmla="val 20782"/>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19" name="Text 15"/>
          <p:cNvSpPr/>
          <p:nvPr/>
        </p:nvSpPr>
        <p:spPr>
          <a:xfrm>
            <a:off x="9962802" y="2539827"/>
            <a:ext cx="2730222" cy="265509"/>
          </a:xfrm>
          <a:prstGeom prst="rect">
            <a:avLst/>
          </a:prstGeom>
          <a:noFill/>
          <a:ln/>
        </p:spPr>
        <p:txBody>
          <a:bodyPr wrap="none" lIns="0" tIns="0" rIns="0" bIns="0" rtlCol="0" anchor="t"/>
          <a:lstStyle/>
          <a:p>
            <a:pPr marL="0" indent="0" algn="ctr">
              <a:lnSpc>
                <a:spcPts val="2050"/>
              </a:lnSpc>
              <a:buNone/>
            </a:pP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Solution:</a:t>
            </a:r>
          </a:p>
          <a:p>
            <a:pPr marL="0" indent="0" algn="ctr">
              <a:lnSpc>
                <a:spcPts val="2050"/>
              </a:lnSpc>
              <a:buNone/>
            </a:pP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In-flight aerial deployment</a:t>
            </a:r>
          </a:p>
        </p:txBody>
      </p:sp>
      <p:sp>
        <p:nvSpPr>
          <p:cNvPr id="22" name="Pentagono 21">
            <a:extLst>
              <a:ext uri="{FF2B5EF4-FFF2-40B4-BE49-F238E27FC236}">
                <a16:creationId xmlns:a16="http://schemas.microsoft.com/office/drawing/2014/main" id="{A9CFA0AA-F863-C824-E067-C3C9F0EE4BF5}"/>
              </a:ext>
            </a:extLst>
          </p:cNvPr>
          <p:cNvSpPr/>
          <p:nvPr/>
        </p:nvSpPr>
        <p:spPr>
          <a:xfrm rot="5400000">
            <a:off x="10705830" y="-731790"/>
            <a:ext cx="1244169" cy="4516785"/>
          </a:xfrm>
          <a:prstGeom prst="homePlate">
            <a:avLst>
              <a:gd name="adj" fmla="val 30136"/>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Rettangolo con angoli arrotondati 4">
            <a:extLst>
              <a:ext uri="{FF2B5EF4-FFF2-40B4-BE49-F238E27FC236}">
                <a16:creationId xmlns:a16="http://schemas.microsoft.com/office/drawing/2014/main" id="{60467267-1749-A291-CED3-0AD2A0D49EF8}"/>
              </a:ext>
            </a:extLst>
          </p:cNvPr>
          <p:cNvSpPr/>
          <p:nvPr/>
        </p:nvSpPr>
        <p:spPr>
          <a:xfrm>
            <a:off x="227760" y="1257450"/>
            <a:ext cx="7797667" cy="2457321"/>
          </a:xfrm>
          <a:prstGeom prst="roundRect">
            <a:avLst>
              <a:gd name="adj" fmla="val 5400"/>
            </a:avLst>
          </a:prstGeom>
          <a:solidFill>
            <a:schemeClr val="bg1"/>
          </a:solidFill>
          <a:ln w="28575">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000" dirty="0"/>
          </a:p>
        </p:txBody>
      </p:sp>
      <p:sp>
        <p:nvSpPr>
          <p:cNvPr id="6" name="Text 4"/>
          <p:cNvSpPr/>
          <p:nvPr/>
        </p:nvSpPr>
        <p:spPr>
          <a:xfrm>
            <a:off x="657372" y="5029060"/>
            <a:ext cx="2123956" cy="265509"/>
          </a:xfrm>
          <a:prstGeom prst="rect">
            <a:avLst/>
          </a:prstGeom>
          <a:noFill/>
          <a:ln/>
        </p:spPr>
        <p:txBody>
          <a:bodyPr wrap="none" lIns="0" tIns="0" rIns="0" bIns="0" rtlCol="0" anchor="t"/>
          <a:lstStyle/>
          <a:p>
            <a:pPr marL="0" indent="0">
              <a:lnSpc>
                <a:spcPts val="2050"/>
              </a:lnSpc>
              <a:buNone/>
            </a:pPr>
            <a:r>
              <a:rPr lang="en-US" sz="2200" b="1" dirty="0">
                <a:solidFill>
                  <a:srgbClr val="0070C0"/>
                </a:solidFill>
                <a:latin typeface="Verdana" panose="020B0604030504040204" pitchFamily="34" charset="0"/>
                <a:ea typeface="Verdana" panose="020B0604030504040204" pitchFamily="34" charset="0"/>
                <a:cs typeface="Verdana" panose="020B0604030504040204" pitchFamily="34" charset="0"/>
              </a:rPr>
              <a:t>Limitations</a:t>
            </a:r>
          </a:p>
        </p:txBody>
      </p:sp>
      <p:sp>
        <p:nvSpPr>
          <p:cNvPr id="13" name="Text 11"/>
          <p:cNvSpPr/>
          <p:nvPr/>
        </p:nvSpPr>
        <p:spPr>
          <a:xfrm>
            <a:off x="929072" y="5416714"/>
            <a:ext cx="6008846" cy="271820"/>
          </a:xfrm>
          <a:prstGeom prst="rect">
            <a:avLst/>
          </a:prstGeom>
          <a:noFill/>
          <a:ln/>
        </p:spPr>
        <p:txBody>
          <a:bodyPr wrap="none" lIns="0" tIns="0" rIns="0" bIns="0" rtlCol="0" anchor="t"/>
          <a:lstStyle/>
          <a:p>
            <a:pPr marL="342900" indent="-342900" algn="l">
              <a:lnSpc>
                <a:spcPts val="2100"/>
              </a:lnSpc>
              <a:buSzPct val="100000"/>
              <a:buChar char="•"/>
            </a:pPr>
            <a:r>
              <a:rPr lang="en-US" sz="2000" dirty="0">
                <a:solidFill>
                  <a:srgbClr val="000000"/>
                </a:solidFill>
                <a:latin typeface="Verdana" panose="020B0604030504040204" pitchFamily="34" charset="0"/>
                <a:ea typeface="Verdana" panose="020B0604030504040204" pitchFamily="34" charset="0"/>
                <a:cs typeface="Verdana" panose="020B0604030504040204" pitchFamily="34" charset="0"/>
              </a:rPr>
              <a:t>Low Speed</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14" name="Text 12"/>
          <p:cNvSpPr/>
          <p:nvPr/>
        </p:nvSpPr>
        <p:spPr>
          <a:xfrm>
            <a:off x="929072" y="5747946"/>
            <a:ext cx="6008846" cy="271820"/>
          </a:xfrm>
          <a:prstGeom prst="rect">
            <a:avLst/>
          </a:prstGeom>
          <a:noFill/>
          <a:ln/>
        </p:spPr>
        <p:txBody>
          <a:bodyPr wrap="none" lIns="0" tIns="0" rIns="0" bIns="0" rtlCol="0" anchor="t"/>
          <a:lstStyle/>
          <a:p>
            <a:pPr marL="342900" indent="-342900" algn="l">
              <a:lnSpc>
                <a:spcPts val="2100"/>
              </a:lnSpc>
              <a:buSzPct val="100000"/>
              <a:buChar char="•"/>
            </a:pPr>
            <a:r>
              <a:rPr lang="en-US" sz="2000" dirty="0">
                <a:solidFill>
                  <a:srgbClr val="000000"/>
                </a:solidFill>
                <a:latin typeface="Verdana" panose="020B0604030504040204" pitchFamily="34" charset="0"/>
                <a:ea typeface="Verdana" panose="020B0604030504040204" pitchFamily="34" charset="0"/>
                <a:cs typeface="Verdana" panose="020B0604030504040204" pitchFamily="34" charset="0"/>
              </a:rPr>
              <a:t>Limited battery life</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 13"/>
          <p:cNvSpPr/>
          <p:nvPr/>
        </p:nvSpPr>
        <p:spPr>
          <a:xfrm>
            <a:off x="657372" y="6121683"/>
            <a:ext cx="6280547" cy="543639"/>
          </a:xfrm>
          <a:prstGeom prst="rect">
            <a:avLst/>
          </a:prstGeom>
          <a:noFill/>
          <a:ln/>
        </p:spPr>
        <p:txBody>
          <a:bodyPr wrap="square" lIns="0" tIns="0" rIns="0" bIns="0" rtlCol="0" anchor="t"/>
          <a:lstStyle/>
          <a:p>
            <a:pPr marL="0" indent="0">
              <a:lnSpc>
                <a:spcPts val="2100"/>
              </a:lnSpc>
              <a:buNone/>
            </a:pPr>
            <a:r>
              <a:rPr lang="en-US" sz="2000" dirty="0">
                <a:solidFill>
                  <a:srgbClr val="000000"/>
                </a:solidFill>
                <a:latin typeface="Verdana" panose="020B0604030504040204" pitchFamily="34" charset="0"/>
                <a:ea typeface="Verdana" panose="020B0604030504040204" pitchFamily="34" charset="0"/>
                <a:cs typeface="Verdana" panose="020B0604030504040204" pitchFamily="34" charset="0"/>
              </a:rPr>
              <a:t>These constraints become particularly challenging in emergency response scenarios, such as natural disasters.</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4" name="Text 2"/>
          <p:cNvSpPr/>
          <p:nvPr/>
        </p:nvSpPr>
        <p:spPr>
          <a:xfrm>
            <a:off x="594717" y="1664361"/>
            <a:ext cx="2123956" cy="265509"/>
          </a:xfrm>
          <a:prstGeom prst="rect">
            <a:avLst/>
          </a:prstGeom>
          <a:noFill/>
          <a:ln/>
        </p:spPr>
        <p:txBody>
          <a:bodyPr wrap="none" lIns="0" tIns="0" rIns="0" bIns="0" rtlCol="0" anchor="t"/>
          <a:lstStyle/>
          <a:p>
            <a:pPr marL="0" indent="0">
              <a:lnSpc>
                <a:spcPts val="2050"/>
              </a:lnSpc>
              <a:buNone/>
            </a:pPr>
            <a:r>
              <a:rPr lang="en-US" sz="2200" b="1" dirty="0">
                <a:solidFill>
                  <a:srgbClr val="0070C0"/>
                </a:solidFill>
                <a:latin typeface="Verdana" panose="020B0604030504040204" pitchFamily="34" charset="0"/>
                <a:ea typeface="Verdana" panose="020B0604030504040204" pitchFamily="34" charset="0"/>
                <a:cs typeface="Verdana" panose="020B0604030504040204" pitchFamily="34" charset="0"/>
              </a:rPr>
              <a:t>Advantages</a:t>
            </a:r>
          </a:p>
        </p:txBody>
      </p:sp>
      <p:sp>
        <p:nvSpPr>
          <p:cNvPr id="8" name="Text 6"/>
          <p:cNvSpPr/>
          <p:nvPr/>
        </p:nvSpPr>
        <p:spPr>
          <a:xfrm>
            <a:off x="594717" y="2012777"/>
            <a:ext cx="6280547" cy="271820"/>
          </a:xfrm>
          <a:prstGeom prst="rect">
            <a:avLst/>
          </a:prstGeom>
          <a:noFill/>
          <a:ln/>
        </p:spPr>
        <p:txBody>
          <a:bodyPr wrap="none" lIns="0" tIns="0" rIns="0" bIns="0" rtlCol="0" anchor="t"/>
          <a:lstStyle/>
          <a:p>
            <a:pPr marL="0" indent="0">
              <a:lnSpc>
                <a:spcPts val="2100"/>
              </a:lnSpc>
              <a:buNone/>
            </a:pPr>
            <a:r>
              <a:rPr lang="en-US" sz="2000" dirty="0">
                <a:solidFill>
                  <a:srgbClr val="000000"/>
                </a:solidFill>
                <a:latin typeface="Verdana" panose="020B0604030504040204" pitchFamily="34" charset="0"/>
                <a:ea typeface="Verdana" panose="020B0604030504040204" pitchFamily="34" charset="0"/>
                <a:cs typeface="Verdana" panose="020B0604030504040204" pitchFamily="34" charset="0"/>
              </a:rPr>
              <a:t>The drones investigated in this study are </a:t>
            </a:r>
            <a:r>
              <a:rPr lang="en-US" sz="2000" b="1" dirty="0" err="1">
                <a:solidFill>
                  <a:srgbClr val="000000"/>
                </a:solidFill>
                <a:latin typeface="Verdana" panose="020B0604030504040204" pitchFamily="34" charset="0"/>
                <a:ea typeface="Verdana" panose="020B0604030504040204" pitchFamily="34" charset="0"/>
                <a:cs typeface="Verdana" panose="020B0604030504040204" pitchFamily="34" charset="0"/>
              </a:rPr>
              <a:t>Multirotors</a:t>
            </a:r>
            <a:r>
              <a:rPr lang="en-US" sz="2000" dirty="0">
                <a:solidFill>
                  <a:srgbClr val="000000"/>
                </a:solidFill>
                <a:latin typeface="Verdana" panose="020B0604030504040204" pitchFamily="34" charset="0"/>
                <a:ea typeface="Verdana" panose="020B0604030504040204" pitchFamily="34" charset="0"/>
                <a:cs typeface="Verdana" panose="020B0604030504040204" pitchFamily="34" charset="0"/>
              </a:rPr>
              <a:t>:</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9" name="Text 7"/>
          <p:cNvSpPr/>
          <p:nvPr/>
        </p:nvSpPr>
        <p:spPr>
          <a:xfrm>
            <a:off x="866418" y="2386514"/>
            <a:ext cx="6008846" cy="271820"/>
          </a:xfrm>
          <a:prstGeom prst="rect">
            <a:avLst/>
          </a:prstGeom>
          <a:noFill/>
          <a:ln/>
        </p:spPr>
        <p:txBody>
          <a:bodyPr wrap="none" lIns="0" tIns="0" rIns="0" bIns="0" rtlCol="0" anchor="t"/>
          <a:lstStyle/>
          <a:p>
            <a:pPr marL="342900" indent="-342900" algn="l">
              <a:lnSpc>
                <a:spcPts val="2100"/>
              </a:lnSpc>
              <a:buSzPct val="100000"/>
              <a:buChar char="•"/>
            </a:pPr>
            <a:r>
              <a:rPr lang="en-US" sz="2000" dirty="0">
                <a:solidFill>
                  <a:srgbClr val="000000"/>
                </a:solidFill>
                <a:latin typeface="Verdana" panose="020B0604030504040204" pitchFamily="34" charset="0"/>
                <a:ea typeface="Verdana" panose="020B0604030504040204" pitchFamily="34" charset="0"/>
                <a:cs typeface="Verdana" panose="020B0604030504040204" pitchFamily="34" charset="0"/>
              </a:rPr>
              <a:t>Versatility</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10" name="Text 8"/>
          <p:cNvSpPr/>
          <p:nvPr/>
        </p:nvSpPr>
        <p:spPr>
          <a:xfrm>
            <a:off x="866418" y="2717746"/>
            <a:ext cx="6008846" cy="271820"/>
          </a:xfrm>
          <a:prstGeom prst="rect">
            <a:avLst/>
          </a:prstGeom>
          <a:noFill/>
          <a:ln/>
        </p:spPr>
        <p:txBody>
          <a:bodyPr wrap="none" lIns="0" tIns="0" rIns="0" bIns="0" rtlCol="0" anchor="t"/>
          <a:lstStyle/>
          <a:p>
            <a:pPr marL="342900" indent="-342900" algn="l">
              <a:lnSpc>
                <a:spcPts val="2100"/>
              </a:lnSpc>
              <a:buSzPct val="100000"/>
              <a:buChar char="•"/>
            </a:pPr>
            <a:r>
              <a:rPr lang="en-US" sz="2000" dirty="0">
                <a:solidFill>
                  <a:srgbClr val="000000"/>
                </a:solidFill>
                <a:latin typeface="Verdana" panose="020B0604030504040204" pitchFamily="34" charset="0"/>
                <a:ea typeface="Verdana" panose="020B0604030504040204" pitchFamily="34" charset="0"/>
                <a:cs typeface="Verdana" panose="020B0604030504040204" pitchFamily="34" charset="0"/>
              </a:rPr>
              <a:t>Maneuverability</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11" name="Text 9"/>
          <p:cNvSpPr/>
          <p:nvPr/>
        </p:nvSpPr>
        <p:spPr>
          <a:xfrm>
            <a:off x="866418" y="3048978"/>
            <a:ext cx="6008846" cy="271820"/>
          </a:xfrm>
          <a:prstGeom prst="rect">
            <a:avLst/>
          </a:prstGeom>
          <a:noFill/>
          <a:ln/>
        </p:spPr>
        <p:txBody>
          <a:bodyPr wrap="none" lIns="0" tIns="0" rIns="0" bIns="0" rtlCol="0" anchor="t"/>
          <a:lstStyle/>
          <a:p>
            <a:pPr marL="342900" indent="-342900" algn="l">
              <a:lnSpc>
                <a:spcPts val="2100"/>
              </a:lnSpc>
              <a:buSzPct val="100000"/>
              <a:buChar char="•"/>
            </a:pPr>
            <a:r>
              <a:rPr lang="en-US" sz="2000" dirty="0">
                <a:solidFill>
                  <a:srgbClr val="000000"/>
                </a:solidFill>
                <a:latin typeface="Verdana" panose="020B0604030504040204" pitchFamily="34" charset="0"/>
                <a:ea typeface="Verdana" panose="020B0604030504040204" pitchFamily="34" charset="0"/>
                <a:cs typeface="Verdana" panose="020B0604030504040204" pitchFamily="34" charset="0"/>
              </a:rPr>
              <a:t>Ability to perform complex aerial operations</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2" name="Text 0"/>
          <p:cNvSpPr/>
          <p:nvPr/>
        </p:nvSpPr>
        <p:spPr>
          <a:xfrm>
            <a:off x="594717" y="506324"/>
            <a:ext cx="3398282" cy="424696"/>
          </a:xfrm>
          <a:prstGeom prst="rect">
            <a:avLst/>
          </a:prstGeom>
          <a:noFill/>
          <a:ln/>
        </p:spPr>
        <p:txBody>
          <a:bodyPr wrap="none" lIns="0" tIns="0" rIns="0" bIns="0" rtlCol="0" anchor="t"/>
          <a:lstStyle/>
          <a:p>
            <a:pPr marL="0" indent="0">
              <a:lnSpc>
                <a:spcPts val="3300"/>
              </a:lnSpc>
              <a:buNone/>
            </a:pPr>
            <a:r>
              <a:rPr lang="en-US" sz="3600" b="1" dirty="0" err="1">
                <a:latin typeface="Arial" panose="020B0604020202020204" pitchFamily="34" charset="0"/>
                <a:ea typeface="Verdana" panose="020B0604030504040204" pitchFamily="34" charset="0"/>
                <a:cs typeface="Arial" panose="020B0604020202020204" pitchFamily="34" charset="0"/>
              </a:rPr>
              <a:t>Multirotors</a:t>
            </a:r>
            <a:r>
              <a:rPr lang="en-US" sz="3600" b="1" dirty="0">
                <a:latin typeface="Arial" panose="020B0604020202020204" pitchFamily="34" charset="0"/>
                <a:ea typeface="Verdana" panose="020B0604030504040204" pitchFamily="34" charset="0"/>
                <a:cs typeface="Arial" panose="020B0604020202020204" pitchFamily="34" charset="0"/>
              </a:rPr>
              <a:t> UAVs</a:t>
            </a:r>
          </a:p>
        </p:txBody>
      </p:sp>
      <p:sp>
        <p:nvSpPr>
          <p:cNvPr id="17" name="Text 14"/>
          <p:cNvSpPr/>
          <p:nvPr/>
        </p:nvSpPr>
        <p:spPr>
          <a:xfrm>
            <a:off x="9886476" y="1147216"/>
            <a:ext cx="3161207" cy="404763"/>
          </a:xfrm>
          <a:prstGeom prst="rect">
            <a:avLst/>
          </a:prstGeom>
          <a:noFill/>
          <a:ln/>
        </p:spPr>
        <p:txBody>
          <a:bodyPr wrap="none" lIns="0" tIns="0" rIns="0" bIns="0" rtlCol="0" anchor="t"/>
          <a:lstStyle/>
          <a:p>
            <a:pPr marL="0" indent="0" algn="ctr">
              <a:lnSpc>
                <a:spcPts val="2050"/>
              </a:lnSpc>
              <a:buNone/>
            </a:pP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Problem: </a:t>
            </a:r>
          </a:p>
          <a:p>
            <a:pPr marL="0" indent="0" algn="ctr">
              <a:lnSpc>
                <a:spcPts val="2050"/>
              </a:lnSpc>
              <a:buNone/>
            </a:pPr>
            <a:r>
              <a:rPr lang="en-US" sz="2000" dirty="0">
                <a:solidFill>
                  <a:schemeClr val="bg1"/>
                </a:solidFill>
                <a:latin typeface="Verdana" panose="020B0604030504040204" pitchFamily="34" charset="0"/>
                <a:ea typeface="Verdana" panose="020B0604030504040204" pitchFamily="34" charset="0"/>
                <a:cs typeface="Verdana" panose="020B0604030504040204" pitchFamily="34" charset="0"/>
              </a:rPr>
              <a:t>Rapid deployment is needed</a:t>
            </a:r>
          </a:p>
        </p:txBody>
      </p:sp>
      <p:pic>
        <p:nvPicPr>
          <p:cNvPr id="20" name="Image 2" descr="preencoded.png"/>
          <p:cNvPicPr>
            <a:picLocks noChangeAspect="1"/>
          </p:cNvPicPr>
          <p:nvPr/>
        </p:nvPicPr>
        <p:blipFill>
          <a:blip r:embed="rId4"/>
          <a:stretch>
            <a:fillRect/>
          </a:stretch>
        </p:blipFill>
        <p:spPr>
          <a:xfrm>
            <a:off x="8200185" y="3795726"/>
            <a:ext cx="6255459" cy="3808608"/>
          </a:xfrm>
          <a:prstGeom prst="roundRect">
            <a:avLst>
              <a:gd name="adj" fmla="val 4620"/>
            </a:avLst>
          </a:prstGeom>
          <a:solidFill>
            <a:srgbClr val="FFFFFF">
              <a:shade val="85000"/>
            </a:srgbClr>
          </a:solidFill>
          <a:ln w="41275">
            <a:solidFill>
              <a:srgbClr val="FFFFFF"/>
            </a:solidFill>
          </a:ln>
          <a:effectLst>
            <a:reflection blurRad="12700" endPos="0" dist="5000" dir="5400000" sy="-100000" algn="bl" rotWithShape="0"/>
          </a:effectLst>
        </p:spPr>
      </p:pic>
      <p:sp>
        <p:nvSpPr>
          <p:cNvPr id="7" name="CasellaDiTesto 6">
            <a:extLst>
              <a:ext uri="{FF2B5EF4-FFF2-40B4-BE49-F238E27FC236}">
                <a16:creationId xmlns:a16="http://schemas.microsoft.com/office/drawing/2014/main" id="{52D09DA0-B9ED-5905-4EFD-758915C05A11}"/>
              </a:ext>
            </a:extLst>
          </p:cNvPr>
          <p:cNvSpPr txBox="1"/>
          <p:nvPr/>
        </p:nvSpPr>
        <p:spPr>
          <a:xfrm>
            <a:off x="14162219" y="106214"/>
            <a:ext cx="468181" cy="400110"/>
          </a:xfrm>
          <a:prstGeom prst="rect">
            <a:avLst/>
          </a:prstGeom>
          <a:noFill/>
        </p:spPr>
        <p:txBody>
          <a:bodyPr wrap="square" rtlCol="0">
            <a:spAutoFit/>
          </a:bodyPr>
          <a:lstStyle/>
          <a:p>
            <a:r>
              <a:rPr lang="it-IT" sz="2000" dirty="0">
                <a:latin typeface="Verdana" panose="020B0604030504040204" pitchFamily="34" charset="0"/>
                <a:ea typeface="Verdana" panose="020B0604030504040204" pitchFamily="34" charset="0"/>
                <a:cs typeface="Verdana" panose="020B0604030504040204" pitchFamily="34" charset="0"/>
              </a:rPr>
              <a:t>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CBDFEE"/>
        </a:solidFill>
        <a:effectLst/>
      </p:bgPr>
    </p:bg>
    <p:spTree>
      <p:nvGrpSpPr>
        <p:cNvPr id="1" name=""/>
        <p:cNvGrpSpPr/>
        <p:nvPr/>
      </p:nvGrpSpPr>
      <p:grpSpPr>
        <a:xfrm>
          <a:off x="0" y="0"/>
          <a:ext cx="0" cy="0"/>
          <a:chOff x="0" y="0"/>
          <a:chExt cx="0" cy="0"/>
        </a:xfrm>
      </p:grpSpPr>
      <p:sp>
        <p:nvSpPr>
          <p:cNvPr id="17" name="Text 4">
            <a:extLst>
              <a:ext uri="{FF2B5EF4-FFF2-40B4-BE49-F238E27FC236}">
                <a16:creationId xmlns:a16="http://schemas.microsoft.com/office/drawing/2014/main" id="{350807AA-C980-4767-C554-A69156AE6FC3}"/>
              </a:ext>
            </a:extLst>
          </p:cNvPr>
          <p:cNvSpPr/>
          <p:nvPr/>
        </p:nvSpPr>
        <p:spPr>
          <a:xfrm>
            <a:off x="6846537" y="3355506"/>
            <a:ext cx="13145929" cy="221933"/>
          </a:xfrm>
          <a:prstGeom prst="rect">
            <a:avLst/>
          </a:prstGeom>
          <a:noFill/>
          <a:ln/>
        </p:spPr>
        <p:txBody>
          <a:bodyPr wrap="none" lIns="0" tIns="0" rIns="0" bIns="0" rtlCol="0" anchor="t"/>
          <a:lstStyle/>
          <a:p>
            <a:pPr marL="342900" indent="-342900" algn="l">
              <a:lnSpc>
                <a:spcPts val="1700"/>
              </a:lnSpc>
              <a:buSzPct val="100000"/>
              <a:buChar char="•"/>
            </a:pPr>
            <a:endParaRPr lang="en-US" sz="1050" dirty="0"/>
          </a:p>
        </p:txBody>
      </p:sp>
      <p:sp>
        <p:nvSpPr>
          <p:cNvPr id="32" name="Text 10">
            <a:extLst>
              <a:ext uri="{FF2B5EF4-FFF2-40B4-BE49-F238E27FC236}">
                <a16:creationId xmlns:a16="http://schemas.microsoft.com/office/drawing/2014/main" id="{1E8D46A4-0255-4EAC-0859-52CE0A6B8262}"/>
              </a:ext>
            </a:extLst>
          </p:cNvPr>
          <p:cNvSpPr/>
          <p:nvPr/>
        </p:nvSpPr>
        <p:spPr>
          <a:xfrm>
            <a:off x="8895814" y="3333512"/>
            <a:ext cx="11855768" cy="366832"/>
          </a:xfrm>
          <a:prstGeom prst="rect">
            <a:avLst/>
          </a:prstGeom>
          <a:noFill/>
          <a:ln>
            <a:solidFill>
              <a:schemeClr val="accent1">
                <a:shade val="15000"/>
                <a:alpha val="0"/>
              </a:schemeClr>
            </a:solidFill>
          </a:ln>
        </p:spPr>
        <p:txBody>
          <a:bodyPr wrap="none" lIns="0" tIns="0" rIns="0" bIns="0" rtlCol="0" anchor="t"/>
          <a:lstStyle/>
          <a:p>
            <a:pPr algn="l">
              <a:lnSpc>
                <a:spcPts val="2850"/>
              </a:lnSpc>
              <a:buSzPct val="100000"/>
            </a:pP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
        <p:nvSpPr>
          <p:cNvPr id="30" name="Text 0">
            <a:extLst>
              <a:ext uri="{FF2B5EF4-FFF2-40B4-BE49-F238E27FC236}">
                <a16:creationId xmlns:a16="http://schemas.microsoft.com/office/drawing/2014/main" id="{293B75B6-2863-D3FB-A1F2-50226D7D7009}"/>
              </a:ext>
            </a:extLst>
          </p:cNvPr>
          <p:cNvSpPr/>
          <p:nvPr/>
        </p:nvSpPr>
        <p:spPr>
          <a:xfrm>
            <a:off x="939522" y="3900011"/>
            <a:ext cx="12751356" cy="429578"/>
          </a:xfrm>
          <a:prstGeom prst="rect">
            <a:avLst/>
          </a:prstGeom>
          <a:noFill/>
          <a:ln/>
        </p:spPr>
        <p:txBody>
          <a:bodyPr wrap="none" lIns="0" tIns="0" rIns="0" bIns="0" rtlCol="0" anchor="t"/>
          <a:lstStyle/>
          <a:p>
            <a:pPr marL="0" indent="0">
              <a:lnSpc>
                <a:spcPts val="3350"/>
              </a:lnSpc>
              <a:buNone/>
            </a:pPr>
            <a:endParaRPr lang="en-US" sz="2100" dirty="0">
              <a:latin typeface="Verdana" panose="020B0604030504040204" pitchFamily="34" charset="0"/>
              <a:ea typeface="Verdana" panose="020B0604030504040204" pitchFamily="34" charset="0"/>
              <a:cs typeface="Verdana" panose="020B0604030504040204" pitchFamily="34" charset="0"/>
            </a:endParaRPr>
          </a:p>
        </p:txBody>
      </p:sp>
      <p:sp>
        <p:nvSpPr>
          <p:cNvPr id="31" name="Text 0">
            <a:extLst>
              <a:ext uri="{FF2B5EF4-FFF2-40B4-BE49-F238E27FC236}">
                <a16:creationId xmlns:a16="http://schemas.microsoft.com/office/drawing/2014/main" id="{D413765B-49BE-225D-C979-B3215A0E0C4B}"/>
              </a:ext>
            </a:extLst>
          </p:cNvPr>
          <p:cNvSpPr/>
          <p:nvPr/>
        </p:nvSpPr>
        <p:spPr>
          <a:xfrm>
            <a:off x="573076" y="390525"/>
            <a:ext cx="10823057" cy="671036"/>
          </a:xfrm>
          <a:prstGeom prst="rect">
            <a:avLst/>
          </a:prstGeom>
          <a:noFill/>
          <a:ln/>
        </p:spPr>
        <p:txBody>
          <a:bodyPr wrap="none" lIns="0" tIns="0" rIns="0" bIns="0" rtlCol="0" anchor="t"/>
          <a:lstStyle/>
          <a:p>
            <a:pPr marL="0" indent="0">
              <a:lnSpc>
                <a:spcPts val="5250"/>
              </a:lnSpc>
              <a:buNone/>
            </a:pPr>
            <a:r>
              <a:rPr lang="en-US" sz="3600" b="1" dirty="0">
                <a:latin typeface="Arial" panose="020B0604020202020204" pitchFamily="34" charset="0"/>
                <a:ea typeface="Verdana" panose="020B0604030504040204" pitchFamily="34" charset="0"/>
                <a:cs typeface="Arial" panose="020B0604020202020204" pitchFamily="34" charset="0"/>
              </a:rPr>
              <a:t>Controller comparison Ideal Scenario</a:t>
            </a:r>
          </a:p>
        </p:txBody>
      </p:sp>
      <p:pic>
        <p:nvPicPr>
          <p:cNvPr id="33" name="Immagine 32">
            <a:extLst>
              <a:ext uri="{FF2B5EF4-FFF2-40B4-BE49-F238E27FC236}">
                <a16:creationId xmlns:a16="http://schemas.microsoft.com/office/drawing/2014/main" id="{3137BAA1-976B-6822-ECC2-433E7630C704}"/>
              </a:ext>
            </a:extLst>
          </p:cNvPr>
          <p:cNvPicPr>
            <a:picLocks noChangeAspect="1"/>
          </p:cNvPicPr>
          <p:nvPr/>
        </p:nvPicPr>
        <p:blipFill>
          <a:blip r:embed="rId2"/>
          <a:stretch>
            <a:fillRect/>
          </a:stretch>
        </p:blipFill>
        <p:spPr>
          <a:xfrm>
            <a:off x="8101012" y="1578842"/>
            <a:ext cx="5057650" cy="6069180"/>
          </a:xfrm>
          <a:prstGeom prst="rect">
            <a:avLst/>
          </a:prstGeom>
        </p:spPr>
      </p:pic>
      <p:pic>
        <p:nvPicPr>
          <p:cNvPr id="34" name="Immagine 33">
            <a:extLst>
              <a:ext uri="{FF2B5EF4-FFF2-40B4-BE49-F238E27FC236}">
                <a16:creationId xmlns:a16="http://schemas.microsoft.com/office/drawing/2014/main" id="{875BAE9C-2556-F66A-861B-49ACDB898E77}"/>
              </a:ext>
            </a:extLst>
          </p:cNvPr>
          <p:cNvPicPr>
            <a:picLocks noChangeAspect="1"/>
          </p:cNvPicPr>
          <p:nvPr/>
        </p:nvPicPr>
        <p:blipFill>
          <a:blip r:embed="rId3"/>
          <a:stretch>
            <a:fillRect/>
          </a:stretch>
        </p:blipFill>
        <p:spPr>
          <a:xfrm>
            <a:off x="1471738" y="1578842"/>
            <a:ext cx="5057651" cy="6069181"/>
          </a:xfrm>
          <a:prstGeom prst="rect">
            <a:avLst/>
          </a:prstGeom>
        </p:spPr>
      </p:pic>
      <p:sp>
        <p:nvSpPr>
          <p:cNvPr id="3" name="CasellaDiTesto 2">
            <a:extLst>
              <a:ext uri="{FF2B5EF4-FFF2-40B4-BE49-F238E27FC236}">
                <a16:creationId xmlns:a16="http://schemas.microsoft.com/office/drawing/2014/main" id="{949B911A-098F-FE60-4A22-D93809BB2FE5}"/>
              </a:ext>
            </a:extLst>
          </p:cNvPr>
          <p:cNvSpPr txBox="1"/>
          <p:nvPr/>
        </p:nvSpPr>
        <p:spPr>
          <a:xfrm>
            <a:off x="14001751" y="106214"/>
            <a:ext cx="628650" cy="400110"/>
          </a:xfrm>
          <a:prstGeom prst="rect">
            <a:avLst/>
          </a:prstGeom>
          <a:noFill/>
        </p:spPr>
        <p:txBody>
          <a:bodyPr wrap="square" rtlCol="0">
            <a:spAutoFit/>
          </a:bodyPr>
          <a:lstStyle/>
          <a:p>
            <a:r>
              <a:rPr lang="it-IT" sz="2000" dirty="0">
                <a:latin typeface="Verdana" panose="020B0604030504040204" pitchFamily="34" charset="0"/>
                <a:ea typeface="Verdana" panose="020B0604030504040204" pitchFamily="34" charset="0"/>
                <a:cs typeface="Verdana" panose="020B0604030504040204" pitchFamily="34" charset="0"/>
              </a:rPr>
              <a:t>20</a:t>
            </a:r>
          </a:p>
        </p:txBody>
      </p:sp>
    </p:spTree>
    <p:extLst>
      <p:ext uri="{BB962C8B-B14F-4D97-AF65-F5344CB8AC3E}">
        <p14:creationId xmlns:p14="http://schemas.microsoft.com/office/powerpoint/2010/main" val="29519863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CBDFEE"/>
        </a:solidFill>
        <a:effectLst/>
      </p:bgPr>
    </p:bg>
    <p:spTree>
      <p:nvGrpSpPr>
        <p:cNvPr id="1" name=""/>
        <p:cNvGrpSpPr/>
        <p:nvPr/>
      </p:nvGrpSpPr>
      <p:grpSpPr>
        <a:xfrm>
          <a:off x="0" y="0"/>
          <a:ext cx="0" cy="0"/>
          <a:chOff x="0" y="0"/>
          <a:chExt cx="0" cy="0"/>
        </a:xfrm>
      </p:grpSpPr>
      <p:sp>
        <p:nvSpPr>
          <p:cNvPr id="17" name="Text 4">
            <a:extLst>
              <a:ext uri="{FF2B5EF4-FFF2-40B4-BE49-F238E27FC236}">
                <a16:creationId xmlns:a16="http://schemas.microsoft.com/office/drawing/2014/main" id="{350807AA-C980-4767-C554-A69156AE6FC3}"/>
              </a:ext>
            </a:extLst>
          </p:cNvPr>
          <p:cNvSpPr/>
          <p:nvPr/>
        </p:nvSpPr>
        <p:spPr>
          <a:xfrm>
            <a:off x="6846537" y="3355506"/>
            <a:ext cx="13145929" cy="221933"/>
          </a:xfrm>
          <a:prstGeom prst="rect">
            <a:avLst/>
          </a:prstGeom>
          <a:noFill/>
          <a:ln/>
        </p:spPr>
        <p:txBody>
          <a:bodyPr wrap="none" lIns="0" tIns="0" rIns="0" bIns="0" rtlCol="0" anchor="t"/>
          <a:lstStyle/>
          <a:p>
            <a:pPr marL="342900" indent="-342900" algn="l">
              <a:lnSpc>
                <a:spcPts val="1700"/>
              </a:lnSpc>
              <a:buSzPct val="100000"/>
              <a:buChar char="•"/>
            </a:pPr>
            <a:endParaRPr lang="en-US" sz="1050" dirty="0"/>
          </a:p>
        </p:txBody>
      </p:sp>
      <p:sp>
        <p:nvSpPr>
          <p:cNvPr id="32" name="Text 10">
            <a:extLst>
              <a:ext uri="{FF2B5EF4-FFF2-40B4-BE49-F238E27FC236}">
                <a16:creationId xmlns:a16="http://schemas.microsoft.com/office/drawing/2014/main" id="{1E8D46A4-0255-4EAC-0859-52CE0A6B8262}"/>
              </a:ext>
            </a:extLst>
          </p:cNvPr>
          <p:cNvSpPr/>
          <p:nvPr/>
        </p:nvSpPr>
        <p:spPr>
          <a:xfrm>
            <a:off x="8895814" y="3333512"/>
            <a:ext cx="11855768" cy="366832"/>
          </a:xfrm>
          <a:prstGeom prst="rect">
            <a:avLst/>
          </a:prstGeom>
          <a:noFill/>
          <a:ln>
            <a:solidFill>
              <a:schemeClr val="accent1">
                <a:shade val="15000"/>
                <a:alpha val="0"/>
              </a:schemeClr>
            </a:solidFill>
          </a:ln>
        </p:spPr>
        <p:txBody>
          <a:bodyPr wrap="none" lIns="0" tIns="0" rIns="0" bIns="0" rtlCol="0" anchor="t"/>
          <a:lstStyle/>
          <a:p>
            <a:pPr algn="l">
              <a:lnSpc>
                <a:spcPts val="2850"/>
              </a:lnSpc>
              <a:buSzPct val="100000"/>
            </a:pP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
        <p:nvSpPr>
          <p:cNvPr id="30" name="Text 0">
            <a:extLst>
              <a:ext uri="{FF2B5EF4-FFF2-40B4-BE49-F238E27FC236}">
                <a16:creationId xmlns:a16="http://schemas.microsoft.com/office/drawing/2014/main" id="{293B75B6-2863-D3FB-A1F2-50226D7D7009}"/>
              </a:ext>
            </a:extLst>
          </p:cNvPr>
          <p:cNvSpPr/>
          <p:nvPr/>
        </p:nvSpPr>
        <p:spPr>
          <a:xfrm>
            <a:off x="939522" y="3900011"/>
            <a:ext cx="12751356" cy="429578"/>
          </a:xfrm>
          <a:prstGeom prst="rect">
            <a:avLst/>
          </a:prstGeom>
          <a:noFill/>
          <a:ln/>
        </p:spPr>
        <p:txBody>
          <a:bodyPr wrap="none" lIns="0" tIns="0" rIns="0" bIns="0" rtlCol="0" anchor="t"/>
          <a:lstStyle/>
          <a:p>
            <a:pPr marL="0" indent="0">
              <a:lnSpc>
                <a:spcPts val="3350"/>
              </a:lnSpc>
              <a:buNone/>
            </a:pPr>
            <a:endParaRPr lang="en-US" sz="2100" dirty="0">
              <a:latin typeface="Verdana" panose="020B0604030504040204" pitchFamily="34" charset="0"/>
              <a:ea typeface="Verdana" panose="020B0604030504040204" pitchFamily="34" charset="0"/>
              <a:cs typeface="Verdana" panose="020B0604030504040204" pitchFamily="34" charset="0"/>
            </a:endParaRPr>
          </a:p>
        </p:txBody>
      </p:sp>
      <p:sp>
        <p:nvSpPr>
          <p:cNvPr id="31" name="Text 0">
            <a:extLst>
              <a:ext uri="{FF2B5EF4-FFF2-40B4-BE49-F238E27FC236}">
                <a16:creationId xmlns:a16="http://schemas.microsoft.com/office/drawing/2014/main" id="{D413765B-49BE-225D-C979-B3215A0E0C4B}"/>
              </a:ext>
            </a:extLst>
          </p:cNvPr>
          <p:cNvSpPr/>
          <p:nvPr/>
        </p:nvSpPr>
        <p:spPr>
          <a:xfrm>
            <a:off x="573076" y="390525"/>
            <a:ext cx="10823057" cy="671036"/>
          </a:xfrm>
          <a:prstGeom prst="rect">
            <a:avLst/>
          </a:prstGeom>
          <a:noFill/>
          <a:ln/>
        </p:spPr>
        <p:txBody>
          <a:bodyPr wrap="none" lIns="0" tIns="0" rIns="0" bIns="0" rtlCol="0" anchor="t"/>
          <a:lstStyle/>
          <a:p>
            <a:pPr marL="0" indent="0">
              <a:lnSpc>
                <a:spcPts val="5250"/>
              </a:lnSpc>
              <a:buNone/>
            </a:pPr>
            <a:r>
              <a:rPr lang="en-US" sz="3600" b="1" dirty="0">
                <a:latin typeface="Arial" panose="020B0604020202020204" pitchFamily="34" charset="0"/>
                <a:ea typeface="Verdana" panose="020B0604030504040204" pitchFamily="34" charset="0"/>
                <a:cs typeface="Arial" panose="020B0604020202020204" pitchFamily="34" charset="0"/>
              </a:rPr>
              <a:t>Controller comparison Real Scenario</a:t>
            </a:r>
          </a:p>
        </p:txBody>
      </p:sp>
      <p:pic>
        <p:nvPicPr>
          <p:cNvPr id="4" name="Immagine 3">
            <a:extLst>
              <a:ext uri="{FF2B5EF4-FFF2-40B4-BE49-F238E27FC236}">
                <a16:creationId xmlns:a16="http://schemas.microsoft.com/office/drawing/2014/main" id="{43AE8662-B5D2-DF44-5AFA-E4E3ABE3DB79}"/>
              </a:ext>
            </a:extLst>
          </p:cNvPr>
          <p:cNvPicPr>
            <a:picLocks noChangeAspect="1"/>
          </p:cNvPicPr>
          <p:nvPr/>
        </p:nvPicPr>
        <p:blipFill>
          <a:blip r:embed="rId2"/>
          <a:stretch>
            <a:fillRect/>
          </a:stretch>
        </p:blipFill>
        <p:spPr>
          <a:xfrm>
            <a:off x="8323262" y="1405425"/>
            <a:ext cx="5127218" cy="6152662"/>
          </a:xfrm>
          <a:prstGeom prst="rect">
            <a:avLst/>
          </a:prstGeom>
        </p:spPr>
      </p:pic>
      <p:pic>
        <p:nvPicPr>
          <p:cNvPr id="5" name="Immagine 4">
            <a:extLst>
              <a:ext uri="{FF2B5EF4-FFF2-40B4-BE49-F238E27FC236}">
                <a16:creationId xmlns:a16="http://schemas.microsoft.com/office/drawing/2014/main" id="{AA2401FF-32B3-B25D-01E9-D2F3FF12C0CC}"/>
              </a:ext>
            </a:extLst>
          </p:cNvPr>
          <p:cNvPicPr>
            <a:picLocks noChangeAspect="1"/>
          </p:cNvPicPr>
          <p:nvPr/>
        </p:nvPicPr>
        <p:blipFill>
          <a:blip r:embed="rId3"/>
          <a:stretch>
            <a:fillRect/>
          </a:stretch>
        </p:blipFill>
        <p:spPr>
          <a:xfrm>
            <a:off x="1528763" y="1405425"/>
            <a:ext cx="5127218" cy="6152662"/>
          </a:xfrm>
          <a:prstGeom prst="rect">
            <a:avLst/>
          </a:prstGeom>
        </p:spPr>
      </p:pic>
      <p:sp>
        <p:nvSpPr>
          <p:cNvPr id="3" name="CasellaDiTesto 2">
            <a:extLst>
              <a:ext uri="{FF2B5EF4-FFF2-40B4-BE49-F238E27FC236}">
                <a16:creationId xmlns:a16="http://schemas.microsoft.com/office/drawing/2014/main" id="{60608C53-75E2-60AD-D84C-E323512CC2DF}"/>
              </a:ext>
            </a:extLst>
          </p:cNvPr>
          <p:cNvSpPr txBox="1"/>
          <p:nvPr/>
        </p:nvSpPr>
        <p:spPr>
          <a:xfrm>
            <a:off x="14001751" y="106214"/>
            <a:ext cx="628650" cy="400110"/>
          </a:xfrm>
          <a:prstGeom prst="rect">
            <a:avLst/>
          </a:prstGeom>
          <a:noFill/>
        </p:spPr>
        <p:txBody>
          <a:bodyPr wrap="square" rtlCol="0">
            <a:spAutoFit/>
          </a:bodyPr>
          <a:lstStyle/>
          <a:p>
            <a:r>
              <a:rPr lang="it-IT" sz="2000" dirty="0">
                <a:latin typeface="Verdana" panose="020B0604030504040204" pitchFamily="34" charset="0"/>
                <a:ea typeface="Verdana" panose="020B0604030504040204" pitchFamily="34" charset="0"/>
                <a:cs typeface="Verdana" panose="020B0604030504040204" pitchFamily="34" charset="0"/>
              </a:rPr>
              <a:t>21</a:t>
            </a:r>
          </a:p>
        </p:txBody>
      </p:sp>
    </p:spTree>
    <p:extLst>
      <p:ext uri="{BB962C8B-B14F-4D97-AF65-F5344CB8AC3E}">
        <p14:creationId xmlns:p14="http://schemas.microsoft.com/office/powerpoint/2010/main" val="25037294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BDFEE"/>
        </a:solidFill>
        <a:effectLst/>
      </p:bgPr>
    </p:bg>
    <p:spTree>
      <p:nvGrpSpPr>
        <p:cNvPr id="1" name=""/>
        <p:cNvGrpSpPr/>
        <p:nvPr/>
      </p:nvGrpSpPr>
      <p:grpSpPr>
        <a:xfrm>
          <a:off x="0" y="0"/>
          <a:ext cx="0" cy="0"/>
          <a:chOff x="0" y="0"/>
          <a:chExt cx="0" cy="0"/>
        </a:xfrm>
      </p:grpSpPr>
      <p:sp>
        <p:nvSpPr>
          <p:cNvPr id="17" name="Text 4">
            <a:extLst>
              <a:ext uri="{FF2B5EF4-FFF2-40B4-BE49-F238E27FC236}">
                <a16:creationId xmlns:a16="http://schemas.microsoft.com/office/drawing/2014/main" id="{350807AA-C980-4767-C554-A69156AE6FC3}"/>
              </a:ext>
            </a:extLst>
          </p:cNvPr>
          <p:cNvSpPr/>
          <p:nvPr/>
        </p:nvSpPr>
        <p:spPr>
          <a:xfrm>
            <a:off x="6846537" y="3355506"/>
            <a:ext cx="13145929" cy="221933"/>
          </a:xfrm>
          <a:prstGeom prst="rect">
            <a:avLst/>
          </a:prstGeom>
          <a:noFill/>
          <a:ln/>
        </p:spPr>
        <p:txBody>
          <a:bodyPr wrap="none" lIns="0" tIns="0" rIns="0" bIns="0" rtlCol="0" anchor="t"/>
          <a:lstStyle/>
          <a:p>
            <a:pPr marL="342900" indent="-342900" algn="l">
              <a:lnSpc>
                <a:spcPts val="1700"/>
              </a:lnSpc>
              <a:buSzPct val="100000"/>
              <a:buChar char="•"/>
            </a:pPr>
            <a:endParaRPr lang="en-US" sz="1050" dirty="0"/>
          </a:p>
        </p:txBody>
      </p:sp>
      <p:sp>
        <p:nvSpPr>
          <p:cNvPr id="32" name="Text 10">
            <a:extLst>
              <a:ext uri="{FF2B5EF4-FFF2-40B4-BE49-F238E27FC236}">
                <a16:creationId xmlns:a16="http://schemas.microsoft.com/office/drawing/2014/main" id="{1E8D46A4-0255-4EAC-0859-52CE0A6B8262}"/>
              </a:ext>
            </a:extLst>
          </p:cNvPr>
          <p:cNvSpPr/>
          <p:nvPr/>
        </p:nvSpPr>
        <p:spPr>
          <a:xfrm>
            <a:off x="8895814" y="3333512"/>
            <a:ext cx="11855768" cy="366832"/>
          </a:xfrm>
          <a:prstGeom prst="rect">
            <a:avLst/>
          </a:prstGeom>
          <a:noFill/>
          <a:ln>
            <a:solidFill>
              <a:schemeClr val="accent1">
                <a:shade val="15000"/>
                <a:alpha val="0"/>
              </a:schemeClr>
            </a:solidFill>
          </a:ln>
        </p:spPr>
        <p:txBody>
          <a:bodyPr wrap="none" lIns="0" tIns="0" rIns="0" bIns="0" rtlCol="0" anchor="t"/>
          <a:lstStyle/>
          <a:p>
            <a:pPr algn="l">
              <a:lnSpc>
                <a:spcPts val="2850"/>
              </a:lnSpc>
              <a:buSzPct val="100000"/>
            </a:pP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
        <p:nvSpPr>
          <p:cNvPr id="2" name="Text 0">
            <a:extLst>
              <a:ext uri="{FF2B5EF4-FFF2-40B4-BE49-F238E27FC236}">
                <a16:creationId xmlns:a16="http://schemas.microsoft.com/office/drawing/2014/main" id="{4E6CCAAF-C7AF-9FE3-B07A-5D014E0925A9}"/>
              </a:ext>
            </a:extLst>
          </p:cNvPr>
          <p:cNvSpPr/>
          <p:nvPr/>
        </p:nvSpPr>
        <p:spPr>
          <a:xfrm>
            <a:off x="939522" y="3900011"/>
            <a:ext cx="12751356" cy="429578"/>
          </a:xfrm>
          <a:prstGeom prst="rect">
            <a:avLst/>
          </a:prstGeom>
          <a:noFill/>
          <a:ln/>
        </p:spPr>
        <p:txBody>
          <a:bodyPr wrap="none" lIns="0" tIns="0" rIns="0" bIns="0" rtlCol="0" anchor="t"/>
          <a:lstStyle/>
          <a:p>
            <a:pPr marL="0" indent="0">
              <a:lnSpc>
                <a:spcPts val="3350"/>
              </a:lnSpc>
              <a:buNone/>
            </a:pPr>
            <a:endParaRPr lang="en-US" sz="2100" dirty="0">
              <a:latin typeface="Verdana" panose="020B0604030504040204" pitchFamily="34" charset="0"/>
              <a:ea typeface="Verdana" panose="020B0604030504040204" pitchFamily="34" charset="0"/>
              <a:cs typeface="Verdana" panose="020B0604030504040204" pitchFamily="34" charset="0"/>
            </a:endParaRPr>
          </a:p>
        </p:txBody>
      </p:sp>
      <p:pic>
        <p:nvPicPr>
          <p:cNvPr id="3" name="ideal_adaptive_4">
            <a:hlinkClick r:id="" action="ppaction://media"/>
            <a:extLst>
              <a:ext uri="{FF2B5EF4-FFF2-40B4-BE49-F238E27FC236}">
                <a16:creationId xmlns:a16="http://schemas.microsoft.com/office/drawing/2014/main" id="{43AEA93A-7C74-009D-638D-BA656343654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214344" y="1414644"/>
            <a:ext cx="6842980" cy="5702300"/>
          </a:xfrm>
          <a:prstGeom prst="rect">
            <a:avLst/>
          </a:prstGeom>
        </p:spPr>
      </p:pic>
      <p:pic>
        <p:nvPicPr>
          <p:cNvPr id="6" name="ideal_adaptive_4">
            <a:hlinkClick r:id="" action="ppaction://media"/>
            <a:extLst>
              <a:ext uri="{FF2B5EF4-FFF2-40B4-BE49-F238E27FC236}">
                <a16:creationId xmlns:a16="http://schemas.microsoft.com/office/drawing/2014/main" id="{24137379-38B5-1EEF-A912-0D333C4A91C5}"/>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573076" y="1478439"/>
            <a:ext cx="6553200" cy="5689600"/>
          </a:xfrm>
          <a:prstGeom prst="rect">
            <a:avLst/>
          </a:prstGeom>
        </p:spPr>
      </p:pic>
      <p:sp>
        <p:nvSpPr>
          <p:cNvPr id="7" name="Text 0">
            <a:extLst>
              <a:ext uri="{FF2B5EF4-FFF2-40B4-BE49-F238E27FC236}">
                <a16:creationId xmlns:a16="http://schemas.microsoft.com/office/drawing/2014/main" id="{D3175B6E-DEB0-8B34-8C61-A9CACD57C97B}"/>
              </a:ext>
            </a:extLst>
          </p:cNvPr>
          <p:cNvSpPr/>
          <p:nvPr/>
        </p:nvSpPr>
        <p:spPr>
          <a:xfrm>
            <a:off x="573076" y="390525"/>
            <a:ext cx="10823057" cy="671036"/>
          </a:xfrm>
          <a:prstGeom prst="rect">
            <a:avLst/>
          </a:prstGeom>
          <a:noFill/>
          <a:ln/>
        </p:spPr>
        <p:txBody>
          <a:bodyPr wrap="none" lIns="0" tIns="0" rIns="0" bIns="0" rtlCol="0" anchor="t"/>
          <a:lstStyle/>
          <a:p>
            <a:pPr marL="0" indent="0">
              <a:lnSpc>
                <a:spcPts val="5250"/>
              </a:lnSpc>
              <a:buNone/>
            </a:pPr>
            <a:r>
              <a:rPr lang="en-US" sz="3600" b="1" dirty="0">
                <a:latin typeface="Arial" panose="020B0604020202020204" pitchFamily="34" charset="0"/>
                <a:ea typeface="Verdana" panose="020B0604030504040204" pitchFamily="34" charset="0"/>
                <a:cs typeface="Arial" panose="020B0604020202020204" pitchFamily="34" charset="0"/>
              </a:rPr>
              <a:t>Gain Scheduled Ideal Scenario</a:t>
            </a:r>
          </a:p>
        </p:txBody>
      </p:sp>
      <p:sp>
        <p:nvSpPr>
          <p:cNvPr id="5" name="CasellaDiTesto 4">
            <a:extLst>
              <a:ext uri="{FF2B5EF4-FFF2-40B4-BE49-F238E27FC236}">
                <a16:creationId xmlns:a16="http://schemas.microsoft.com/office/drawing/2014/main" id="{583367D2-4B9B-5EA6-FD79-E3B3846C6774}"/>
              </a:ext>
            </a:extLst>
          </p:cNvPr>
          <p:cNvSpPr txBox="1"/>
          <p:nvPr/>
        </p:nvSpPr>
        <p:spPr>
          <a:xfrm>
            <a:off x="14001751" y="106214"/>
            <a:ext cx="628650" cy="400110"/>
          </a:xfrm>
          <a:prstGeom prst="rect">
            <a:avLst/>
          </a:prstGeom>
          <a:noFill/>
        </p:spPr>
        <p:txBody>
          <a:bodyPr wrap="square" rtlCol="0">
            <a:spAutoFit/>
          </a:bodyPr>
          <a:lstStyle/>
          <a:p>
            <a:r>
              <a:rPr lang="it-IT" sz="2000" dirty="0">
                <a:latin typeface="Verdana" panose="020B0604030504040204" pitchFamily="34" charset="0"/>
                <a:ea typeface="Verdana" panose="020B0604030504040204" pitchFamily="34" charset="0"/>
                <a:cs typeface="Verdana" panose="020B0604030504040204" pitchFamily="34" charset="0"/>
              </a:rPr>
              <a:t>22</a:t>
            </a:r>
          </a:p>
        </p:txBody>
      </p:sp>
    </p:spTree>
    <p:extLst>
      <p:ext uri="{BB962C8B-B14F-4D97-AF65-F5344CB8AC3E}">
        <p14:creationId xmlns:p14="http://schemas.microsoft.com/office/powerpoint/2010/main" val="2746352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3585" fill="hold"/>
                                        <p:tgtEl>
                                          <p:spTgt spid="6"/>
                                        </p:tgtEl>
                                      </p:cBhvr>
                                    </p:cmd>
                                  </p:childTnLst>
                                </p:cTn>
                              </p:par>
                              <p:par>
                                <p:cTn id="7" presetID="1" presetClass="mediacall" presetSubtype="0" fill="hold" nodeType="withEffect">
                                  <p:stCondLst>
                                    <p:cond delay="0"/>
                                  </p:stCondLst>
                                  <p:childTnLst>
                                    <p:cmd type="call" cmd="playFrom(0.0)">
                                      <p:cBhvr>
                                        <p:cTn id="8" dur="4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withEffect">
                                  <p:stCondLst>
                                    <p:cond delay="0"/>
                                  </p:stCondLst>
                                  <p:childTnLst>
                                    <p:cmd type="call" cmd="togglePause">
                                      <p:cBhvr>
                                        <p:cTn id="13" dur="1" fill="hold"/>
                                        <p:tgtEl>
                                          <p:spTgt spid="3"/>
                                        </p:tgtEl>
                                      </p:cBhvr>
                                    </p:cmd>
                                  </p:childTnLst>
                                </p:cTn>
                              </p:par>
                            </p:childTnLst>
                          </p:cTn>
                        </p:par>
                      </p:childTnLst>
                    </p:cTn>
                  </p:par>
                </p:childTnLst>
              </p:cTn>
              <p:nextCondLst>
                <p:cond evt="onClick" delay="0">
                  <p:tgtEl>
                    <p:spTgt spid="3"/>
                  </p:tgtEl>
                </p:cond>
              </p:nextCondLst>
            </p:seq>
            <p:seq concurrent="1" nextAc="seek">
              <p:cTn id="14" restart="whenNotActive" fill="hold" evtFilter="cancelBubble" nodeType="interactiveSeq">
                <p:stCondLst>
                  <p:cond evt="onClick" delay="0">
                    <p:tgtEl>
                      <p:spTgt spid="6"/>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withEffect">
                                  <p:stCondLst>
                                    <p:cond delay="0"/>
                                  </p:stCondLst>
                                  <p:childTnLst>
                                    <p:cmd type="call" cmd="togglePause">
                                      <p:cBhvr>
                                        <p:cTn id="18" dur="1" fill="hold"/>
                                        <p:tgtEl>
                                          <p:spTgt spid="6"/>
                                        </p:tgtEl>
                                      </p:cBhvr>
                                    </p:cmd>
                                  </p:childTnLst>
                                </p:cTn>
                              </p:par>
                            </p:childTnLst>
                          </p:cTn>
                        </p:par>
                      </p:childTnLst>
                    </p:cTn>
                  </p:par>
                </p:childTnLst>
              </p:cTn>
              <p:nextCondLst>
                <p:cond evt="onClick" delay="0">
                  <p:tgtEl>
                    <p:spTgt spid="6"/>
                  </p:tgtEl>
                </p:cond>
              </p:nextCondLst>
            </p:seq>
            <p:video>
              <p:cMediaNode vol="80000">
                <p:cTn id="19" fill="hold" display="0">
                  <p:stCondLst>
                    <p:cond delay="indefinite"/>
                  </p:stCondLst>
                </p:cTn>
                <p:tgtEl>
                  <p:spTgt spid="3"/>
                </p:tgtEl>
              </p:cMediaNode>
            </p:video>
            <p:video>
              <p:cMediaNode vol="80000">
                <p:cTn id="20" fill="hold" display="0">
                  <p:stCondLst>
                    <p:cond delay="indefinite"/>
                  </p:stCondLst>
                </p:cTn>
                <p:tgtEl>
                  <p:spTgt spid="6"/>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CBDFEE"/>
        </a:solidFill>
        <a:effectLst/>
      </p:bgPr>
    </p:bg>
    <p:spTree>
      <p:nvGrpSpPr>
        <p:cNvPr id="1" name=""/>
        <p:cNvGrpSpPr/>
        <p:nvPr/>
      </p:nvGrpSpPr>
      <p:grpSpPr>
        <a:xfrm>
          <a:off x="0" y="0"/>
          <a:ext cx="0" cy="0"/>
          <a:chOff x="0" y="0"/>
          <a:chExt cx="0" cy="0"/>
        </a:xfrm>
      </p:grpSpPr>
      <p:sp>
        <p:nvSpPr>
          <p:cNvPr id="17" name="Text 4">
            <a:extLst>
              <a:ext uri="{FF2B5EF4-FFF2-40B4-BE49-F238E27FC236}">
                <a16:creationId xmlns:a16="http://schemas.microsoft.com/office/drawing/2014/main" id="{350807AA-C980-4767-C554-A69156AE6FC3}"/>
              </a:ext>
            </a:extLst>
          </p:cNvPr>
          <p:cNvSpPr/>
          <p:nvPr/>
        </p:nvSpPr>
        <p:spPr>
          <a:xfrm>
            <a:off x="6846537" y="3355506"/>
            <a:ext cx="13145929" cy="221933"/>
          </a:xfrm>
          <a:prstGeom prst="rect">
            <a:avLst/>
          </a:prstGeom>
          <a:noFill/>
          <a:ln/>
        </p:spPr>
        <p:txBody>
          <a:bodyPr wrap="none" lIns="0" tIns="0" rIns="0" bIns="0" rtlCol="0" anchor="t"/>
          <a:lstStyle/>
          <a:p>
            <a:pPr marL="342900" indent="-342900" algn="l">
              <a:lnSpc>
                <a:spcPts val="1700"/>
              </a:lnSpc>
              <a:buSzPct val="100000"/>
              <a:buChar char="•"/>
            </a:pPr>
            <a:endParaRPr lang="en-US" sz="1050" dirty="0"/>
          </a:p>
        </p:txBody>
      </p:sp>
      <p:sp>
        <p:nvSpPr>
          <p:cNvPr id="32" name="Text 10">
            <a:extLst>
              <a:ext uri="{FF2B5EF4-FFF2-40B4-BE49-F238E27FC236}">
                <a16:creationId xmlns:a16="http://schemas.microsoft.com/office/drawing/2014/main" id="{1E8D46A4-0255-4EAC-0859-52CE0A6B8262}"/>
              </a:ext>
            </a:extLst>
          </p:cNvPr>
          <p:cNvSpPr/>
          <p:nvPr/>
        </p:nvSpPr>
        <p:spPr>
          <a:xfrm>
            <a:off x="8895814" y="3333512"/>
            <a:ext cx="11855768" cy="366832"/>
          </a:xfrm>
          <a:prstGeom prst="rect">
            <a:avLst/>
          </a:prstGeom>
          <a:noFill/>
          <a:ln>
            <a:solidFill>
              <a:schemeClr val="accent1">
                <a:shade val="15000"/>
                <a:alpha val="0"/>
              </a:schemeClr>
            </a:solidFill>
          </a:ln>
        </p:spPr>
        <p:txBody>
          <a:bodyPr wrap="none" lIns="0" tIns="0" rIns="0" bIns="0" rtlCol="0" anchor="t"/>
          <a:lstStyle/>
          <a:p>
            <a:pPr algn="l">
              <a:lnSpc>
                <a:spcPts val="2850"/>
              </a:lnSpc>
              <a:buSzPct val="100000"/>
            </a:pP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
        <p:nvSpPr>
          <p:cNvPr id="2" name="Text 0">
            <a:extLst>
              <a:ext uri="{FF2B5EF4-FFF2-40B4-BE49-F238E27FC236}">
                <a16:creationId xmlns:a16="http://schemas.microsoft.com/office/drawing/2014/main" id="{4E6CCAAF-C7AF-9FE3-B07A-5D014E0925A9}"/>
              </a:ext>
            </a:extLst>
          </p:cNvPr>
          <p:cNvSpPr/>
          <p:nvPr/>
        </p:nvSpPr>
        <p:spPr>
          <a:xfrm>
            <a:off x="939522" y="3900011"/>
            <a:ext cx="12751356" cy="429578"/>
          </a:xfrm>
          <a:prstGeom prst="rect">
            <a:avLst/>
          </a:prstGeom>
          <a:noFill/>
          <a:ln/>
        </p:spPr>
        <p:txBody>
          <a:bodyPr wrap="none" lIns="0" tIns="0" rIns="0" bIns="0" rtlCol="0" anchor="t"/>
          <a:lstStyle/>
          <a:p>
            <a:pPr marL="0" indent="0">
              <a:lnSpc>
                <a:spcPts val="3350"/>
              </a:lnSpc>
              <a:buNone/>
            </a:pPr>
            <a:endParaRPr lang="en-US" sz="2100" dirty="0">
              <a:latin typeface="Verdana" panose="020B0604030504040204" pitchFamily="34" charset="0"/>
              <a:ea typeface="Verdana" panose="020B0604030504040204" pitchFamily="34" charset="0"/>
              <a:cs typeface="Verdana" panose="020B0604030504040204" pitchFamily="34" charset="0"/>
            </a:endParaRPr>
          </a:p>
        </p:txBody>
      </p:sp>
      <p:sp>
        <p:nvSpPr>
          <p:cNvPr id="7" name="Text 0">
            <a:extLst>
              <a:ext uri="{FF2B5EF4-FFF2-40B4-BE49-F238E27FC236}">
                <a16:creationId xmlns:a16="http://schemas.microsoft.com/office/drawing/2014/main" id="{D3175B6E-DEB0-8B34-8C61-A9CACD57C97B}"/>
              </a:ext>
            </a:extLst>
          </p:cNvPr>
          <p:cNvSpPr/>
          <p:nvPr/>
        </p:nvSpPr>
        <p:spPr>
          <a:xfrm>
            <a:off x="573076" y="390525"/>
            <a:ext cx="10823057" cy="671036"/>
          </a:xfrm>
          <a:prstGeom prst="rect">
            <a:avLst/>
          </a:prstGeom>
          <a:noFill/>
          <a:ln/>
        </p:spPr>
        <p:txBody>
          <a:bodyPr wrap="none" lIns="0" tIns="0" rIns="0" bIns="0" rtlCol="0" anchor="t"/>
          <a:lstStyle/>
          <a:p>
            <a:pPr marL="0" indent="0">
              <a:lnSpc>
                <a:spcPts val="5250"/>
              </a:lnSpc>
              <a:buNone/>
            </a:pPr>
            <a:r>
              <a:rPr lang="en-US" sz="3600" b="1" dirty="0">
                <a:latin typeface="Arial" panose="020B0604020202020204" pitchFamily="34" charset="0"/>
                <a:ea typeface="Verdana" panose="020B0604030504040204" pitchFamily="34" charset="0"/>
                <a:cs typeface="Arial" panose="020B0604020202020204" pitchFamily="34" charset="0"/>
              </a:rPr>
              <a:t>Gain Scheduled Real Scenario</a:t>
            </a:r>
          </a:p>
        </p:txBody>
      </p:sp>
      <p:sp>
        <p:nvSpPr>
          <p:cNvPr id="4" name="Text 0">
            <a:extLst>
              <a:ext uri="{FF2B5EF4-FFF2-40B4-BE49-F238E27FC236}">
                <a16:creationId xmlns:a16="http://schemas.microsoft.com/office/drawing/2014/main" id="{21D809A1-6AE3-83F6-41D5-0CD1BF481920}"/>
              </a:ext>
            </a:extLst>
          </p:cNvPr>
          <p:cNvSpPr/>
          <p:nvPr/>
        </p:nvSpPr>
        <p:spPr>
          <a:xfrm>
            <a:off x="939522" y="3900011"/>
            <a:ext cx="12751356" cy="429578"/>
          </a:xfrm>
          <a:prstGeom prst="rect">
            <a:avLst/>
          </a:prstGeom>
          <a:noFill/>
          <a:ln/>
        </p:spPr>
        <p:txBody>
          <a:bodyPr wrap="none" lIns="0" tIns="0" rIns="0" bIns="0" rtlCol="0" anchor="t"/>
          <a:lstStyle/>
          <a:p>
            <a:pPr marL="0" indent="0">
              <a:lnSpc>
                <a:spcPts val="3350"/>
              </a:lnSpc>
              <a:buNone/>
            </a:pPr>
            <a:endParaRPr lang="en-US" sz="2100" dirty="0"/>
          </a:p>
        </p:txBody>
      </p:sp>
      <p:pic>
        <p:nvPicPr>
          <p:cNvPr id="5" name="real_adaptive_3_3793A4AF-421E-4DE8-8281-119760144DC4.mp4">
            <a:hlinkClick r:id="" action="ppaction://media"/>
            <a:extLst>
              <a:ext uri="{FF2B5EF4-FFF2-40B4-BE49-F238E27FC236}">
                <a16:creationId xmlns:a16="http://schemas.microsoft.com/office/drawing/2014/main" id="{242D4B38-4ECA-1025-EE7D-1595AFBFB41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573076" y="1459922"/>
            <a:ext cx="6176434" cy="5739333"/>
          </a:xfrm>
          <a:prstGeom prst="rect">
            <a:avLst/>
          </a:prstGeom>
        </p:spPr>
      </p:pic>
      <p:pic>
        <p:nvPicPr>
          <p:cNvPr id="8" name="real_adaptive_3">
            <a:hlinkClick r:id="" action="ppaction://media"/>
            <a:extLst>
              <a:ext uri="{FF2B5EF4-FFF2-40B4-BE49-F238E27FC236}">
                <a16:creationId xmlns:a16="http://schemas.microsoft.com/office/drawing/2014/main" id="{A17C276E-3166-1125-6EC0-E11E6842A0CB}"/>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864129" y="1459922"/>
            <a:ext cx="6887421" cy="5739333"/>
          </a:xfrm>
          <a:prstGeom prst="rect">
            <a:avLst/>
          </a:prstGeom>
        </p:spPr>
      </p:pic>
      <p:sp>
        <p:nvSpPr>
          <p:cNvPr id="6" name="CasellaDiTesto 5">
            <a:extLst>
              <a:ext uri="{FF2B5EF4-FFF2-40B4-BE49-F238E27FC236}">
                <a16:creationId xmlns:a16="http://schemas.microsoft.com/office/drawing/2014/main" id="{8EDC694A-F3B7-0885-F570-0DDEE158D539}"/>
              </a:ext>
            </a:extLst>
          </p:cNvPr>
          <p:cNvSpPr txBox="1"/>
          <p:nvPr/>
        </p:nvSpPr>
        <p:spPr>
          <a:xfrm>
            <a:off x="14001751" y="106214"/>
            <a:ext cx="628650" cy="400110"/>
          </a:xfrm>
          <a:prstGeom prst="rect">
            <a:avLst/>
          </a:prstGeom>
          <a:noFill/>
        </p:spPr>
        <p:txBody>
          <a:bodyPr wrap="square" rtlCol="0">
            <a:spAutoFit/>
          </a:bodyPr>
          <a:lstStyle/>
          <a:p>
            <a:r>
              <a:rPr lang="it-IT" sz="2000" dirty="0">
                <a:latin typeface="Verdana" panose="020B0604030504040204" pitchFamily="34" charset="0"/>
                <a:ea typeface="Verdana" panose="020B0604030504040204" pitchFamily="34" charset="0"/>
                <a:cs typeface="Verdana" panose="020B0604030504040204" pitchFamily="34" charset="0"/>
              </a:rPr>
              <a:t>23</a:t>
            </a:r>
          </a:p>
        </p:txBody>
      </p:sp>
    </p:spTree>
    <p:extLst>
      <p:ext uri="{BB962C8B-B14F-4D97-AF65-F5344CB8AC3E}">
        <p14:creationId xmlns:p14="http://schemas.microsoft.com/office/powerpoint/2010/main" val="377310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34236" fill="hold"/>
                                        <p:tgtEl>
                                          <p:spTgt spid="5"/>
                                        </p:tgtEl>
                                      </p:cBhvr>
                                    </p:cmd>
                                  </p:childTnLst>
                                </p:cTn>
                              </p:par>
                              <p:par>
                                <p:cTn id="7" presetID="1" presetClass="mediacall" presetSubtype="0" fill="hold" nodeType="withEffect">
                                  <p:stCondLst>
                                    <p:cond delay="0"/>
                                  </p:stCondLst>
                                  <p:childTnLst>
                                    <p:cmd type="call" cmd="playFrom(0.0)">
                                      <p:cBhvr>
                                        <p:cTn id="8" dur="40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5"/>
                                        </p:tgtEl>
                                      </p:cBhvr>
                                    </p:cmd>
                                  </p:childTnLst>
                                </p:cTn>
                              </p:par>
                            </p:childTnLst>
                          </p:cTn>
                        </p:par>
                      </p:childTnLst>
                    </p:cTn>
                  </p:par>
                </p:childTnLst>
              </p:cTn>
              <p:nextCondLst>
                <p:cond evt="onClick" delay="0">
                  <p:tgtEl>
                    <p:spTgt spid="5"/>
                  </p:tgtEl>
                </p:cond>
              </p:nextCondLst>
            </p:seq>
            <p:seq concurrent="1" nextAc="seek">
              <p:cTn id="14" restart="whenNotActive" fill="hold" evtFilter="cancelBubble" nodeType="interactiveSeq">
                <p:stCondLst>
                  <p:cond evt="onClick" delay="0">
                    <p:tgtEl>
                      <p:spTgt spid="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8"/>
                                        </p:tgtEl>
                                      </p:cBhvr>
                                    </p:cmd>
                                  </p:childTnLst>
                                </p:cTn>
                              </p:par>
                            </p:childTnLst>
                          </p:cTn>
                        </p:par>
                      </p:childTnLst>
                    </p:cTn>
                  </p:par>
                </p:childTnLst>
              </p:cTn>
              <p:nextCondLst>
                <p:cond evt="onClick" delay="0">
                  <p:tgtEl>
                    <p:spTgt spid="8"/>
                  </p:tgtEl>
                </p:cond>
              </p:nextCondLst>
            </p:seq>
            <p:video>
              <p:cMediaNode vol="80000">
                <p:cTn id="19" fill="hold" display="0">
                  <p:stCondLst>
                    <p:cond delay="indefinite"/>
                  </p:stCondLst>
                </p:cTn>
                <p:tgtEl>
                  <p:spTgt spid="5"/>
                </p:tgtEl>
              </p:cMediaNode>
            </p:video>
            <p:video>
              <p:cMediaNode vol="80000">
                <p:cTn id="20" fill="hold" display="0">
                  <p:stCondLst>
                    <p:cond delay="indefinite"/>
                  </p:stCondLst>
                </p:cTn>
                <p:tgtEl>
                  <p:spTgt spid="8"/>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BDFEE"/>
        </a:solidFill>
        <a:effectLst/>
      </p:bgPr>
    </p:bg>
    <p:spTree>
      <p:nvGrpSpPr>
        <p:cNvPr id="1" name=""/>
        <p:cNvGrpSpPr/>
        <p:nvPr/>
      </p:nvGrpSpPr>
      <p:grpSpPr>
        <a:xfrm>
          <a:off x="0" y="0"/>
          <a:ext cx="0" cy="0"/>
          <a:chOff x="0" y="0"/>
          <a:chExt cx="0" cy="0"/>
        </a:xfrm>
      </p:grpSpPr>
      <p:sp>
        <p:nvSpPr>
          <p:cNvPr id="17" name="Text 4">
            <a:extLst>
              <a:ext uri="{FF2B5EF4-FFF2-40B4-BE49-F238E27FC236}">
                <a16:creationId xmlns:a16="http://schemas.microsoft.com/office/drawing/2014/main" id="{350807AA-C980-4767-C554-A69156AE6FC3}"/>
              </a:ext>
            </a:extLst>
          </p:cNvPr>
          <p:cNvSpPr/>
          <p:nvPr/>
        </p:nvSpPr>
        <p:spPr>
          <a:xfrm>
            <a:off x="6846537" y="3355506"/>
            <a:ext cx="13145929" cy="221933"/>
          </a:xfrm>
          <a:prstGeom prst="rect">
            <a:avLst/>
          </a:prstGeom>
          <a:noFill/>
          <a:ln/>
        </p:spPr>
        <p:txBody>
          <a:bodyPr wrap="none" lIns="0" tIns="0" rIns="0" bIns="0" rtlCol="0" anchor="t"/>
          <a:lstStyle/>
          <a:p>
            <a:pPr marL="342900" indent="-342900" algn="l">
              <a:lnSpc>
                <a:spcPts val="1700"/>
              </a:lnSpc>
              <a:buSzPct val="100000"/>
              <a:buChar char="•"/>
            </a:pPr>
            <a:endParaRPr lang="en-US" sz="1050" dirty="0"/>
          </a:p>
        </p:txBody>
      </p:sp>
      <p:sp>
        <p:nvSpPr>
          <p:cNvPr id="32" name="Text 10">
            <a:extLst>
              <a:ext uri="{FF2B5EF4-FFF2-40B4-BE49-F238E27FC236}">
                <a16:creationId xmlns:a16="http://schemas.microsoft.com/office/drawing/2014/main" id="{1E8D46A4-0255-4EAC-0859-52CE0A6B8262}"/>
              </a:ext>
            </a:extLst>
          </p:cNvPr>
          <p:cNvSpPr/>
          <p:nvPr/>
        </p:nvSpPr>
        <p:spPr>
          <a:xfrm>
            <a:off x="8895814" y="3333512"/>
            <a:ext cx="11855768" cy="366832"/>
          </a:xfrm>
          <a:prstGeom prst="rect">
            <a:avLst/>
          </a:prstGeom>
          <a:noFill/>
          <a:ln>
            <a:solidFill>
              <a:schemeClr val="accent1">
                <a:shade val="15000"/>
                <a:alpha val="0"/>
              </a:schemeClr>
            </a:solidFill>
          </a:ln>
        </p:spPr>
        <p:txBody>
          <a:bodyPr wrap="none" lIns="0" tIns="0" rIns="0" bIns="0" rtlCol="0" anchor="t"/>
          <a:lstStyle/>
          <a:p>
            <a:pPr algn="l">
              <a:lnSpc>
                <a:spcPts val="2850"/>
              </a:lnSpc>
              <a:buSzPct val="100000"/>
            </a:pP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
        <p:nvSpPr>
          <p:cNvPr id="2" name="Text 0">
            <a:extLst>
              <a:ext uri="{FF2B5EF4-FFF2-40B4-BE49-F238E27FC236}">
                <a16:creationId xmlns:a16="http://schemas.microsoft.com/office/drawing/2014/main" id="{4876813E-15D1-054F-0F66-C3339EC67281}"/>
              </a:ext>
            </a:extLst>
          </p:cNvPr>
          <p:cNvSpPr/>
          <p:nvPr/>
        </p:nvSpPr>
        <p:spPr>
          <a:xfrm>
            <a:off x="618053" y="625793"/>
            <a:ext cx="3531989" cy="441484"/>
          </a:xfrm>
          <a:prstGeom prst="rect">
            <a:avLst/>
          </a:prstGeom>
          <a:noFill/>
          <a:ln/>
        </p:spPr>
        <p:txBody>
          <a:bodyPr wrap="none" lIns="0" tIns="0" rIns="0" bIns="0" rtlCol="0" anchor="t"/>
          <a:lstStyle/>
          <a:p>
            <a:pPr marL="0" indent="0">
              <a:lnSpc>
                <a:spcPts val="3450"/>
              </a:lnSpc>
              <a:buNone/>
            </a:pPr>
            <a:r>
              <a:rPr lang="en-US" sz="3600" b="1" dirty="0">
                <a:latin typeface="Arial" panose="020B0604020202020204" pitchFamily="34" charset="0"/>
                <a:ea typeface="Verdana" panose="020B0604030504040204" pitchFamily="34" charset="0"/>
                <a:cs typeface="Arial" panose="020B0604020202020204" pitchFamily="34" charset="0"/>
              </a:rPr>
              <a:t>Conclusion</a:t>
            </a:r>
            <a:r>
              <a:rPr lang="en-US" sz="4200" dirty="0">
                <a:latin typeface="Verdana" panose="020B0604030504040204" pitchFamily="34" charset="0"/>
                <a:ea typeface="Verdana" panose="020B0604030504040204" pitchFamily="34" charset="0"/>
                <a:cs typeface="Verdana" panose="020B0604030504040204" pitchFamily="34" charset="0"/>
              </a:rPr>
              <a:t> </a:t>
            </a:r>
          </a:p>
        </p:txBody>
      </p:sp>
      <p:sp>
        <p:nvSpPr>
          <p:cNvPr id="3" name="Shape 1">
            <a:extLst>
              <a:ext uri="{FF2B5EF4-FFF2-40B4-BE49-F238E27FC236}">
                <a16:creationId xmlns:a16="http://schemas.microsoft.com/office/drawing/2014/main" id="{742F5701-1705-4427-8CB6-76F13F4E65F1}"/>
              </a:ext>
            </a:extLst>
          </p:cNvPr>
          <p:cNvSpPr/>
          <p:nvPr/>
        </p:nvSpPr>
        <p:spPr>
          <a:xfrm>
            <a:off x="963738" y="1481398"/>
            <a:ext cx="28800" cy="6213974"/>
          </a:xfrm>
          <a:prstGeom prst="roundRect">
            <a:avLst>
              <a:gd name="adj" fmla="val 324464"/>
            </a:avLst>
          </a:prstGeom>
          <a:solidFill>
            <a:srgbClr val="4472C4"/>
          </a:solidFill>
          <a:ln/>
        </p:spPr>
        <p:txBody>
          <a:bodyPr/>
          <a:lstStyle/>
          <a:p>
            <a:endParaRPr lang="es-IT">
              <a:latin typeface="Verdana" panose="020B0604030504040204" pitchFamily="34" charset="0"/>
              <a:ea typeface="Verdana" panose="020B0604030504040204" pitchFamily="34" charset="0"/>
              <a:cs typeface="Verdana" panose="020B0604030504040204" pitchFamily="34" charset="0"/>
            </a:endParaRPr>
          </a:p>
        </p:txBody>
      </p:sp>
      <p:sp>
        <p:nvSpPr>
          <p:cNvPr id="4" name="Shape 2">
            <a:extLst>
              <a:ext uri="{FF2B5EF4-FFF2-40B4-BE49-F238E27FC236}">
                <a16:creationId xmlns:a16="http://schemas.microsoft.com/office/drawing/2014/main" id="{CD99D2DB-2E61-CE00-35C6-0D4327F46416}"/>
              </a:ext>
            </a:extLst>
          </p:cNvPr>
          <p:cNvSpPr/>
          <p:nvPr/>
        </p:nvSpPr>
        <p:spPr>
          <a:xfrm>
            <a:off x="653196" y="1679994"/>
            <a:ext cx="623980" cy="623980"/>
          </a:xfrm>
          <a:prstGeom prst="roundRect">
            <a:avLst>
              <a:gd name="adj" fmla="val 18669"/>
            </a:avLst>
          </a:prstGeom>
          <a:solidFill>
            <a:schemeClr val="accent1"/>
          </a:solidFill>
          <a:ln w="7620">
            <a:noFill/>
            <a:prstDash val="solid"/>
          </a:ln>
        </p:spPr>
        <p:txBody>
          <a:bodyPr/>
          <a:lstStyle/>
          <a:p>
            <a:endParaRPr lang="es-IT">
              <a:latin typeface="Verdana" panose="020B0604030504040204" pitchFamily="34" charset="0"/>
              <a:ea typeface="Verdana" panose="020B0604030504040204" pitchFamily="34" charset="0"/>
              <a:cs typeface="Verdana" panose="020B0604030504040204" pitchFamily="34" charset="0"/>
            </a:endParaRPr>
          </a:p>
        </p:txBody>
      </p:sp>
      <p:sp>
        <p:nvSpPr>
          <p:cNvPr id="5" name="Text 3">
            <a:extLst>
              <a:ext uri="{FF2B5EF4-FFF2-40B4-BE49-F238E27FC236}">
                <a16:creationId xmlns:a16="http://schemas.microsoft.com/office/drawing/2014/main" id="{4D98EE78-D87C-13F4-2DAB-65A4D3820784}"/>
              </a:ext>
            </a:extLst>
          </p:cNvPr>
          <p:cNvSpPr/>
          <p:nvPr/>
        </p:nvSpPr>
        <p:spPr>
          <a:xfrm>
            <a:off x="269410" y="1817901"/>
            <a:ext cx="1370127" cy="1195151"/>
          </a:xfrm>
          <a:prstGeom prst="rect">
            <a:avLst/>
          </a:prstGeom>
          <a:noFill/>
          <a:ln/>
        </p:spPr>
        <p:txBody>
          <a:bodyPr wrap="none" lIns="0" tIns="0" rIns="0" bIns="0" rtlCol="0" anchor="t"/>
          <a:lstStyle/>
          <a:p>
            <a:pPr marL="0" indent="0" algn="ctr">
              <a:lnSpc>
                <a:spcPts val="2050"/>
              </a:lnSpc>
              <a:buNone/>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1</a:t>
            </a:r>
          </a:p>
        </p:txBody>
      </p:sp>
      <p:sp>
        <p:nvSpPr>
          <p:cNvPr id="7" name="Shape 5">
            <a:extLst>
              <a:ext uri="{FF2B5EF4-FFF2-40B4-BE49-F238E27FC236}">
                <a16:creationId xmlns:a16="http://schemas.microsoft.com/office/drawing/2014/main" id="{A72B4DE7-34F9-9247-E498-29EFD49AC6E6}"/>
              </a:ext>
            </a:extLst>
          </p:cNvPr>
          <p:cNvSpPr/>
          <p:nvPr/>
        </p:nvSpPr>
        <p:spPr>
          <a:xfrm>
            <a:off x="653196" y="3707276"/>
            <a:ext cx="667912" cy="623049"/>
          </a:xfrm>
          <a:prstGeom prst="roundRect">
            <a:avLst>
              <a:gd name="adj" fmla="val 18669"/>
            </a:avLst>
          </a:prstGeom>
          <a:solidFill>
            <a:schemeClr val="accent1"/>
          </a:solidFill>
          <a:ln w="7620">
            <a:noFill/>
            <a:prstDash val="solid"/>
          </a:ln>
        </p:spPr>
        <p:txBody>
          <a:bodyPr/>
          <a:lstStyle/>
          <a:p>
            <a:endParaRPr lang="es-IT">
              <a:latin typeface="Verdana" panose="020B0604030504040204" pitchFamily="34" charset="0"/>
              <a:ea typeface="Verdana" panose="020B0604030504040204" pitchFamily="34" charset="0"/>
              <a:cs typeface="Verdana" panose="020B0604030504040204" pitchFamily="34" charset="0"/>
            </a:endParaRPr>
          </a:p>
        </p:txBody>
      </p:sp>
      <p:sp>
        <p:nvSpPr>
          <p:cNvPr id="8" name="Text 6">
            <a:extLst>
              <a:ext uri="{FF2B5EF4-FFF2-40B4-BE49-F238E27FC236}">
                <a16:creationId xmlns:a16="http://schemas.microsoft.com/office/drawing/2014/main" id="{6B8E38F9-6E12-F47E-2B91-6F9DE6711308}"/>
              </a:ext>
            </a:extLst>
          </p:cNvPr>
          <p:cNvSpPr/>
          <p:nvPr/>
        </p:nvSpPr>
        <p:spPr>
          <a:xfrm>
            <a:off x="175004" y="3875974"/>
            <a:ext cx="1623186" cy="1121782"/>
          </a:xfrm>
          <a:prstGeom prst="rect">
            <a:avLst/>
          </a:prstGeom>
          <a:noFill/>
          <a:ln/>
        </p:spPr>
        <p:txBody>
          <a:bodyPr wrap="none" lIns="0" tIns="0" rIns="0" bIns="0" rtlCol="0" anchor="t"/>
          <a:lstStyle/>
          <a:p>
            <a:pPr marL="0" indent="0" algn="ctr">
              <a:lnSpc>
                <a:spcPts val="2050"/>
              </a:lnSpc>
              <a:buNone/>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2</a:t>
            </a:r>
          </a:p>
        </p:txBody>
      </p:sp>
      <p:sp>
        <p:nvSpPr>
          <p:cNvPr id="10" name="Shape 8">
            <a:extLst>
              <a:ext uri="{FF2B5EF4-FFF2-40B4-BE49-F238E27FC236}">
                <a16:creationId xmlns:a16="http://schemas.microsoft.com/office/drawing/2014/main" id="{CAED7315-F9AF-A1E5-B1F6-B5730C2DA27F}"/>
              </a:ext>
            </a:extLst>
          </p:cNvPr>
          <p:cNvSpPr/>
          <p:nvPr/>
        </p:nvSpPr>
        <p:spPr>
          <a:xfrm>
            <a:off x="653196" y="6180501"/>
            <a:ext cx="623980" cy="623980"/>
          </a:xfrm>
          <a:prstGeom prst="roundRect">
            <a:avLst>
              <a:gd name="adj" fmla="val 18669"/>
            </a:avLst>
          </a:prstGeom>
          <a:solidFill>
            <a:schemeClr val="accent1"/>
          </a:solidFill>
          <a:ln w="7620">
            <a:noFill/>
            <a:prstDash val="solid"/>
          </a:ln>
        </p:spPr>
        <p:txBody>
          <a:bodyPr/>
          <a:lstStyle/>
          <a:p>
            <a:endParaRPr lang="es-IT">
              <a:latin typeface="Verdana" panose="020B0604030504040204" pitchFamily="34" charset="0"/>
              <a:ea typeface="Verdana" panose="020B0604030504040204" pitchFamily="34" charset="0"/>
              <a:cs typeface="Verdana" panose="020B0604030504040204" pitchFamily="34" charset="0"/>
            </a:endParaRPr>
          </a:p>
        </p:txBody>
      </p:sp>
      <p:sp>
        <p:nvSpPr>
          <p:cNvPr id="11" name="Text 9">
            <a:extLst>
              <a:ext uri="{FF2B5EF4-FFF2-40B4-BE49-F238E27FC236}">
                <a16:creationId xmlns:a16="http://schemas.microsoft.com/office/drawing/2014/main" id="{EE79D690-1763-9979-C1DF-92863630A3FD}"/>
              </a:ext>
            </a:extLst>
          </p:cNvPr>
          <p:cNvSpPr/>
          <p:nvPr/>
        </p:nvSpPr>
        <p:spPr>
          <a:xfrm>
            <a:off x="346020" y="6353578"/>
            <a:ext cx="1223155" cy="960159"/>
          </a:xfrm>
          <a:prstGeom prst="rect">
            <a:avLst/>
          </a:prstGeom>
          <a:noFill/>
          <a:ln/>
        </p:spPr>
        <p:txBody>
          <a:bodyPr wrap="none" lIns="0" tIns="0" rIns="0" bIns="0" rtlCol="0" anchor="t"/>
          <a:lstStyle/>
          <a:p>
            <a:pPr marL="0" indent="0" algn="ctr">
              <a:lnSpc>
                <a:spcPts val="2050"/>
              </a:lnSpc>
              <a:buNone/>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3</a:t>
            </a:r>
          </a:p>
        </p:txBody>
      </p:sp>
      <p:sp>
        <p:nvSpPr>
          <p:cNvPr id="13" name="Text 11">
            <a:extLst>
              <a:ext uri="{FF2B5EF4-FFF2-40B4-BE49-F238E27FC236}">
                <a16:creationId xmlns:a16="http://schemas.microsoft.com/office/drawing/2014/main" id="{FE895563-4735-851B-8E78-FBD68D85E034}"/>
              </a:ext>
            </a:extLst>
          </p:cNvPr>
          <p:cNvSpPr/>
          <p:nvPr/>
        </p:nvSpPr>
        <p:spPr>
          <a:xfrm>
            <a:off x="8113667" y="625793"/>
            <a:ext cx="3531989" cy="441484"/>
          </a:xfrm>
          <a:prstGeom prst="rect">
            <a:avLst/>
          </a:prstGeom>
          <a:noFill/>
          <a:ln/>
        </p:spPr>
        <p:txBody>
          <a:bodyPr wrap="none" lIns="0" tIns="0" rIns="0" bIns="0" rtlCol="0" anchor="t"/>
          <a:lstStyle/>
          <a:p>
            <a:pPr marL="0" indent="0">
              <a:lnSpc>
                <a:spcPts val="3450"/>
              </a:lnSpc>
              <a:buNone/>
            </a:pPr>
            <a:r>
              <a:rPr lang="en-US" sz="3600" b="1" dirty="0">
                <a:latin typeface="Arial" panose="020B0604020202020204" pitchFamily="34" charset="0"/>
                <a:ea typeface="Verdana" panose="020B0604030504040204" pitchFamily="34" charset="0"/>
                <a:cs typeface="Arial" panose="020B0604020202020204" pitchFamily="34" charset="0"/>
              </a:rPr>
              <a:t>Future Work</a:t>
            </a:r>
          </a:p>
        </p:txBody>
      </p:sp>
      <p:sp>
        <p:nvSpPr>
          <p:cNvPr id="25" name="CasellaDiTesto 24">
            <a:extLst>
              <a:ext uri="{FF2B5EF4-FFF2-40B4-BE49-F238E27FC236}">
                <a16:creationId xmlns:a16="http://schemas.microsoft.com/office/drawing/2014/main" id="{1645355D-8BD2-4D4D-4146-FBEA784CF6BA}"/>
              </a:ext>
            </a:extLst>
          </p:cNvPr>
          <p:cNvSpPr txBox="1"/>
          <p:nvPr/>
        </p:nvSpPr>
        <p:spPr>
          <a:xfrm>
            <a:off x="1321107" y="1637056"/>
            <a:ext cx="5510515" cy="1754045"/>
          </a:xfrm>
          <a:prstGeom prst="rect">
            <a:avLst/>
          </a:prstGeom>
          <a:noFill/>
        </p:spPr>
        <p:txBody>
          <a:bodyPr wrap="square" rtlCol="0">
            <a:spAutoFit/>
          </a:bodyPr>
          <a:lstStyle/>
          <a:p>
            <a:r>
              <a:rPr lang="en-US" dirty="0">
                <a:latin typeface="Verdana" panose="020B0604030504040204" pitchFamily="34" charset="0"/>
                <a:ea typeface="Verdana" panose="020B0604030504040204" pitchFamily="34" charset="0"/>
                <a:cs typeface="Verdana" panose="020B0604030504040204" pitchFamily="34" charset="0"/>
              </a:rPr>
              <a:t>The use of heuristic approaches like the Genetic Algorithm (GA) proved effective for optimizing control strategies, providing better results than brute-force tuning while managing the complexity of the system.</a:t>
            </a:r>
          </a:p>
          <a:p>
            <a:endParaRPr lang="it-IT" dirty="0"/>
          </a:p>
        </p:txBody>
      </p:sp>
      <p:sp>
        <p:nvSpPr>
          <p:cNvPr id="27" name="CasellaDiTesto 26">
            <a:extLst>
              <a:ext uri="{FF2B5EF4-FFF2-40B4-BE49-F238E27FC236}">
                <a16:creationId xmlns:a16="http://schemas.microsoft.com/office/drawing/2014/main" id="{186A5D3E-6E6B-EA24-2739-2708BF68C2D2}"/>
              </a:ext>
            </a:extLst>
          </p:cNvPr>
          <p:cNvSpPr txBox="1"/>
          <p:nvPr/>
        </p:nvSpPr>
        <p:spPr>
          <a:xfrm>
            <a:off x="1321107" y="3605423"/>
            <a:ext cx="4494870" cy="1762406"/>
          </a:xfrm>
          <a:prstGeom prst="rect">
            <a:avLst/>
          </a:prstGeom>
          <a:noFill/>
        </p:spPr>
        <p:txBody>
          <a:bodyPr wrap="square">
            <a:spAutoFit/>
          </a:bodyPr>
          <a:lstStyle/>
          <a:p>
            <a:pPr marL="0" indent="0" algn="l">
              <a:lnSpc>
                <a:spcPts val="2200"/>
              </a:lnSpc>
              <a:buNone/>
            </a:pPr>
            <a:r>
              <a:rPr lang="en-US" b="1" dirty="0">
                <a:latin typeface="Verdana" panose="020B0604030504040204" pitchFamily="34" charset="0"/>
                <a:ea typeface="Verdana" panose="020B0604030504040204" pitchFamily="34" charset="0"/>
                <a:cs typeface="Verdana" panose="020B0604030504040204" pitchFamily="34" charset="0"/>
              </a:rPr>
              <a:t>Gain-Scheduled Controller</a:t>
            </a:r>
            <a:r>
              <a:rPr lang="en-US" dirty="0">
                <a:latin typeface="Verdana" panose="020B0604030504040204" pitchFamily="34" charset="0"/>
                <a:ea typeface="Verdana" panose="020B0604030504040204" pitchFamily="34" charset="0"/>
                <a:cs typeface="Verdana" panose="020B0604030504040204" pitchFamily="34" charset="0"/>
              </a:rPr>
              <a:t> emerged as the most adaptable and effective solution, excelling in both rapid stabilization and long-term stability across both ideal and real scenarios.</a:t>
            </a:r>
          </a:p>
        </p:txBody>
      </p:sp>
      <p:sp>
        <p:nvSpPr>
          <p:cNvPr id="29" name="CasellaDiTesto 28">
            <a:extLst>
              <a:ext uri="{FF2B5EF4-FFF2-40B4-BE49-F238E27FC236}">
                <a16:creationId xmlns:a16="http://schemas.microsoft.com/office/drawing/2014/main" id="{AEB00369-86B0-170F-0056-285BDAB64BC0}"/>
              </a:ext>
            </a:extLst>
          </p:cNvPr>
          <p:cNvSpPr txBox="1"/>
          <p:nvPr/>
        </p:nvSpPr>
        <p:spPr>
          <a:xfrm>
            <a:off x="1380539" y="6139256"/>
            <a:ext cx="4494870" cy="1762406"/>
          </a:xfrm>
          <a:prstGeom prst="rect">
            <a:avLst/>
          </a:prstGeom>
          <a:noFill/>
        </p:spPr>
        <p:txBody>
          <a:bodyPr wrap="square">
            <a:spAutoFit/>
          </a:bodyPr>
          <a:lstStyle/>
          <a:p>
            <a:pPr marL="0" indent="0" algn="l">
              <a:lnSpc>
                <a:spcPts val="2200"/>
              </a:lnSpc>
              <a:buNone/>
            </a:pPr>
            <a:r>
              <a:rPr lang="en-US" b="1" dirty="0">
                <a:latin typeface="Verdana" panose="020B0604030504040204" pitchFamily="34" charset="0"/>
                <a:ea typeface="Verdana" panose="020B0604030504040204" pitchFamily="34" charset="0"/>
                <a:cs typeface="Verdana" panose="020B0604030504040204" pitchFamily="34" charset="0"/>
              </a:rPr>
              <a:t>Lee Evolution Control</a:t>
            </a:r>
            <a:r>
              <a:rPr lang="en-US" dirty="0">
                <a:latin typeface="Verdana" panose="020B0604030504040204" pitchFamily="34" charset="0"/>
                <a:ea typeface="Verdana" panose="020B0604030504040204" pitchFamily="34" charset="0"/>
                <a:cs typeface="Verdana" panose="020B0604030504040204" pitchFamily="34" charset="0"/>
              </a:rPr>
              <a:t> also performed exceptionally well, especially in maintaining stability with minimal oscillations, making it highly reliable for real-world applications.</a:t>
            </a:r>
          </a:p>
        </p:txBody>
      </p:sp>
      <p:sp>
        <p:nvSpPr>
          <p:cNvPr id="31" name="CasellaDiTesto 30">
            <a:extLst>
              <a:ext uri="{FF2B5EF4-FFF2-40B4-BE49-F238E27FC236}">
                <a16:creationId xmlns:a16="http://schemas.microsoft.com/office/drawing/2014/main" id="{B877410F-D00D-B2D4-22F9-A7E340C4FEF2}"/>
              </a:ext>
            </a:extLst>
          </p:cNvPr>
          <p:cNvSpPr txBox="1"/>
          <p:nvPr/>
        </p:nvSpPr>
        <p:spPr>
          <a:xfrm>
            <a:off x="8781579" y="1642791"/>
            <a:ext cx="5579411" cy="916020"/>
          </a:xfrm>
          <a:prstGeom prst="rect">
            <a:avLst/>
          </a:prstGeom>
          <a:noFill/>
        </p:spPr>
        <p:txBody>
          <a:bodyPr wrap="square">
            <a:spAutoFit/>
          </a:bodyPr>
          <a:lstStyle/>
          <a:p>
            <a:pPr marL="0" indent="0" algn="l">
              <a:lnSpc>
                <a:spcPts val="2200"/>
              </a:lnSpc>
              <a:buNone/>
            </a:pPr>
            <a:r>
              <a:rPr lang="en-US" b="1" dirty="0">
                <a:latin typeface="Verdana" panose="020B0604030504040204" pitchFamily="34" charset="0"/>
                <a:ea typeface="Verdana" panose="020B0604030504040204" pitchFamily="34" charset="0"/>
                <a:cs typeface="Verdana" panose="020B0604030504040204" pitchFamily="34" charset="0"/>
              </a:rPr>
              <a:t>Further Tuning of SMC:</a:t>
            </a:r>
            <a:r>
              <a:rPr lang="en-US" dirty="0">
                <a:latin typeface="Verdana" panose="020B0604030504040204" pitchFamily="34" charset="0"/>
                <a:ea typeface="Verdana" panose="020B0604030504040204" pitchFamily="34" charset="0"/>
                <a:cs typeface="Verdana" panose="020B0604030504040204" pitchFamily="34" charset="0"/>
              </a:rPr>
              <a:t> Refining the Sliding Mode Control for better long-term performance.</a:t>
            </a:r>
          </a:p>
        </p:txBody>
      </p:sp>
      <p:sp>
        <p:nvSpPr>
          <p:cNvPr id="34" name="CasellaDiTesto 33">
            <a:extLst>
              <a:ext uri="{FF2B5EF4-FFF2-40B4-BE49-F238E27FC236}">
                <a16:creationId xmlns:a16="http://schemas.microsoft.com/office/drawing/2014/main" id="{D771F5A5-0AF0-E5F8-A63E-44F841E32687}"/>
              </a:ext>
            </a:extLst>
          </p:cNvPr>
          <p:cNvSpPr txBox="1"/>
          <p:nvPr/>
        </p:nvSpPr>
        <p:spPr>
          <a:xfrm>
            <a:off x="8846480" y="6137563"/>
            <a:ext cx="5114441" cy="1480277"/>
          </a:xfrm>
          <a:prstGeom prst="rect">
            <a:avLst/>
          </a:prstGeom>
          <a:noFill/>
        </p:spPr>
        <p:txBody>
          <a:bodyPr wrap="square">
            <a:spAutoFit/>
          </a:bodyPr>
          <a:lstStyle/>
          <a:p>
            <a:pPr marL="0" indent="0" algn="l">
              <a:lnSpc>
                <a:spcPts val="2200"/>
              </a:lnSpc>
              <a:buNone/>
            </a:pPr>
            <a:r>
              <a:rPr lang="en-US" b="1" dirty="0">
                <a:latin typeface="Verdana" panose="020B0604030504040204" pitchFamily="34" charset="0"/>
                <a:ea typeface="Verdana" panose="020B0604030504040204" pitchFamily="34" charset="0"/>
                <a:cs typeface="Verdana" panose="020B0604030504040204" pitchFamily="34" charset="0"/>
              </a:rPr>
              <a:t>Testing with Different Heuristic Algorithms:</a:t>
            </a:r>
            <a:r>
              <a:rPr lang="en-US" dirty="0">
                <a:latin typeface="Verdana" panose="020B0604030504040204" pitchFamily="34" charset="0"/>
                <a:ea typeface="Verdana" panose="020B0604030504040204" pitchFamily="34" charset="0"/>
                <a:cs typeface="Verdana" panose="020B0604030504040204" pitchFamily="34" charset="0"/>
              </a:rPr>
              <a:t> Investigating faster convergence and better results using methods like </a:t>
            </a:r>
          </a:p>
          <a:p>
            <a:pPr marL="0" indent="0" algn="l">
              <a:lnSpc>
                <a:spcPts val="2200"/>
              </a:lnSpc>
              <a:buNone/>
            </a:pPr>
            <a:r>
              <a:rPr lang="en-US" dirty="0">
                <a:latin typeface="Verdana" panose="020B0604030504040204" pitchFamily="34" charset="0"/>
                <a:ea typeface="Verdana" panose="020B0604030504040204" pitchFamily="34" charset="0"/>
                <a:cs typeface="Verdana" panose="020B0604030504040204" pitchFamily="34" charset="0"/>
              </a:rPr>
              <a:t>Artificial Bee Colony (ABC)</a:t>
            </a:r>
          </a:p>
        </p:txBody>
      </p:sp>
      <p:sp>
        <p:nvSpPr>
          <p:cNvPr id="36" name="CasellaDiTesto 35">
            <a:extLst>
              <a:ext uri="{FF2B5EF4-FFF2-40B4-BE49-F238E27FC236}">
                <a16:creationId xmlns:a16="http://schemas.microsoft.com/office/drawing/2014/main" id="{1F67888F-0D52-2893-3FAD-BCF5FACAB57F}"/>
              </a:ext>
            </a:extLst>
          </p:cNvPr>
          <p:cNvSpPr txBox="1"/>
          <p:nvPr/>
        </p:nvSpPr>
        <p:spPr>
          <a:xfrm>
            <a:off x="8846480" y="3657406"/>
            <a:ext cx="5335170" cy="916020"/>
          </a:xfrm>
          <a:prstGeom prst="rect">
            <a:avLst/>
          </a:prstGeom>
          <a:noFill/>
        </p:spPr>
        <p:txBody>
          <a:bodyPr wrap="square">
            <a:spAutoFit/>
          </a:bodyPr>
          <a:lstStyle/>
          <a:p>
            <a:pPr marL="0" indent="0" algn="l">
              <a:lnSpc>
                <a:spcPts val="2200"/>
              </a:lnSpc>
              <a:buNone/>
            </a:pPr>
            <a:r>
              <a:rPr lang="en-US" b="1" dirty="0">
                <a:latin typeface="Verdana" panose="020B0604030504040204" pitchFamily="34" charset="0"/>
                <a:ea typeface="Verdana" panose="020B0604030504040204" pitchFamily="34" charset="0"/>
                <a:cs typeface="Verdana" panose="020B0604030504040204" pitchFamily="34" charset="0"/>
              </a:rPr>
              <a:t>Hardware Testing:</a:t>
            </a:r>
            <a:r>
              <a:rPr lang="en-US" dirty="0">
                <a:latin typeface="Verdana" panose="020B0604030504040204" pitchFamily="34" charset="0"/>
                <a:ea typeface="Verdana" panose="020B0604030504040204" pitchFamily="34" charset="0"/>
                <a:cs typeface="Verdana" panose="020B0604030504040204" pitchFamily="34" charset="0"/>
              </a:rPr>
              <a:t> Implementing and validating the results on real-world UAV hardware for practical applications.</a:t>
            </a:r>
          </a:p>
        </p:txBody>
      </p:sp>
      <p:sp>
        <p:nvSpPr>
          <p:cNvPr id="43" name="Shape 1">
            <a:extLst>
              <a:ext uri="{FF2B5EF4-FFF2-40B4-BE49-F238E27FC236}">
                <a16:creationId xmlns:a16="http://schemas.microsoft.com/office/drawing/2014/main" id="{F34A2F84-162F-4F2D-110C-C4FDC627FF7E}"/>
              </a:ext>
            </a:extLst>
          </p:cNvPr>
          <p:cNvSpPr/>
          <p:nvPr/>
        </p:nvSpPr>
        <p:spPr>
          <a:xfrm>
            <a:off x="8424209" y="1438460"/>
            <a:ext cx="28800" cy="6213974"/>
          </a:xfrm>
          <a:prstGeom prst="roundRect">
            <a:avLst>
              <a:gd name="adj" fmla="val 324464"/>
            </a:avLst>
          </a:prstGeom>
          <a:solidFill>
            <a:srgbClr val="4472C4"/>
          </a:solidFill>
          <a:ln/>
        </p:spPr>
        <p:txBody>
          <a:bodyPr/>
          <a:lstStyle/>
          <a:p>
            <a:endParaRPr lang="es-IT">
              <a:latin typeface="Verdana" panose="020B0604030504040204" pitchFamily="34" charset="0"/>
              <a:ea typeface="Verdana" panose="020B0604030504040204" pitchFamily="34" charset="0"/>
              <a:cs typeface="Verdana" panose="020B0604030504040204" pitchFamily="34" charset="0"/>
            </a:endParaRPr>
          </a:p>
        </p:txBody>
      </p:sp>
      <p:sp>
        <p:nvSpPr>
          <p:cNvPr id="44" name="Shape 2">
            <a:extLst>
              <a:ext uri="{FF2B5EF4-FFF2-40B4-BE49-F238E27FC236}">
                <a16:creationId xmlns:a16="http://schemas.microsoft.com/office/drawing/2014/main" id="{096477BC-062E-FD51-735C-A1A9FFB9D13E}"/>
              </a:ext>
            </a:extLst>
          </p:cNvPr>
          <p:cNvSpPr/>
          <p:nvPr/>
        </p:nvSpPr>
        <p:spPr>
          <a:xfrm>
            <a:off x="8113667" y="1637056"/>
            <a:ext cx="623980" cy="623980"/>
          </a:xfrm>
          <a:prstGeom prst="roundRect">
            <a:avLst>
              <a:gd name="adj" fmla="val 18669"/>
            </a:avLst>
          </a:prstGeom>
          <a:solidFill>
            <a:schemeClr val="accent1"/>
          </a:solidFill>
          <a:ln w="7620">
            <a:noFill/>
            <a:prstDash val="solid"/>
          </a:ln>
        </p:spPr>
        <p:txBody>
          <a:bodyPr/>
          <a:lstStyle/>
          <a:p>
            <a:endParaRPr lang="es-IT" sz="24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5" name="Text 3">
            <a:extLst>
              <a:ext uri="{FF2B5EF4-FFF2-40B4-BE49-F238E27FC236}">
                <a16:creationId xmlns:a16="http://schemas.microsoft.com/office/drawing/2014/main" id="{2FCFF1CB-71E2-53C1-8265-18AC601851A6}"/>
              </a:ext>
            </a:extLst>
          </p:cNvPr>
          <p:cNvSpPr/>
          <p:nvPr/>
        </p:nvSpPr>
        <p:spPr>
          <a:xfrm>
            <a:off x="7729881" y="1774963"/>
            <a:ext cx="1370127" cy="1195151"/>
          </a:xfrm>
          <a:prstGeom prst="rect">
            <a:avLst/>
          </a:prstGeom>
          <a:noFill/>
          <a:ln/>
        </p:spPr>
        <p:txBody>
          <a:bodyPr wrap="none" lIns="0" tIns="0" rIns="0" bIns="0" rtlCol="0" anchor="t"/>
          <a:lstStyle/>
          <a:p>
            <a:pPr marL="0" indent="0" algn="ctr">
              <a:lnSpc>
                <a:spcPts val="2050"/>
              </a:lnSpc>
              <a:buNone/>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1</a:t>
            </a:r>
          </a:p>
        </p:txBody>
      </p:sp>
      <p:sp>
        <p:nvSpPr>
          <p:cNvPr id="46" name="Shape 5">
            <a:extLst>
              <a:ext uri="{FF2B5EF4-FFF2-40B4-BE49-F238E27FC236}">
                <a16:creationId xmlns:a16="http://schemas.microsoft.com/office/drawing/2014/main" id="{94204A88-BA90-D98B-BA76-B0392A026BB0}"/>
              </a:ext>
            </a:extLst>
          </p:cNvPr>
          <p:cNvSpPr/>
          <p:nvPr/>
        </p:nvSpPr>
        <p:spPr>
          <a:xfrm>
            <a:off x="8113667" y="3664338"/>
            <a:ext cx="667912" cy="623049"/>
          </a:xfrm>
          <a:prstGeom prst="roundRect">
            <a:avLst>
              <a:gd name="adj" fmla="val 18669"/>
            </a:avLst>
          </a:prstGeom>
          <a:solidFill>
            <a:schemeClr val="accent1"/>
          </a:solidFill>
          <a:ln w="7620">
            <a:noFill/>
            <a:prstDash val="solid"/>
          </a:ln>
        </p:spPr>
        <p:txBody>
          <a:bodyPr/>
          <a:lstStyle/>
          <a:p>
            <a:endParaRPr lang="es-IT" sz="2400">
              <a:solidFill>
                <a:schemeClr val="bg1"/>
              </a:solidFill>
              <a:latin typeface="Verdana" panose="020B0604030504040204" pitchFamily="34" charset="0"/>
              <a:ea typeface="Verdana" panose="020B0604030504040204" pitchFamily="34" charset="0"/>
              <a:cs typeface="Verdana" panose="020B0604030504040204" pitchFamily="34" charset="0"/>
            </a:endParaRPr>
          </a:p>
        </p:txBody>
      </p:sp>
      <p:sp>
        <p:nvSpPr>
          <p:cNvPr id="47" name="Text 6">
            <a:extLst>
              <a:ext uri="{FF2B5EF4-FFF2-40B4-BE49-F238E27FC236}">
                <a16:creationId xmlns:a16="http://schemas.microsoft.com/office/drawing/2014/main" id="{1B5881FD-48AF-BF60-425F-A3A84EE34D55}"/>
              </a:ext>
            </a:extLst>
          </p:cNvPr>
          <p:cNvSpPr/>
          <p:nvPr/>
        </p:nvSpPr>
        <p:spPr>
          <a:xfrm>
            <a:off x="7635475" y="3833036"/>
            <a:ext cx="1623186" cy="1121782"/>
          </a:xfrm>
          <a:prstGeom prst="rect">
            <a:avLst/>
          </a:prstGeom>
          <a:noFill/>
          <a:ln/>
        </p:spPr>
        <p:txBody>
          <a:bodyPr wrap="none" lIns="0" tIns="0" rIns="0" bIns="0" rtlCol="0" anchor="t"/>
          <a:lstStyle/>
          <a:p>
            <a:pPr marL="0" indent="0" algn="ctr">
              <a:lnSpc>
                <a:spcPts val="2050"/>
              </a:lnSpc>
              <a:buNone/>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2</a:t>
            </a:r>
          </a:p>
        </p:txBody>
      </p:sp>
      <p:sp>
        <p:nvSpPr>
          <p:cNvPr id="48" name="Shape 8">
            <a:extLst>
              <a:ext uri="{FF2B5EF4-FFF2-40B4-BE49-F238E27FC236}">
                <a16:creationId xmlns:a16="http://schemas.microsoft.com/office/drawing/2014/main" id="{413C93EB-DE21-4011-02F8-3949FEA03737}"/>
              </a:ext>
            </a:extLst>
          </p:cNvPr>
          <p:cNvSpPr/>
          <p:nvPr/>
        </p:nvSpPr>
        <p:spPr>
          <a:xfrm>
            <a:off x="8113667" y="6137563"/>
            <a:ext cx="623980" cy="623980"/>
          </a:xfrm>
          <a:prstGeom prst="roundRect">
            <a:avLst>
              <a:gd name="adj" fmla="val 18669"/>
            </a:avLst>
          </a:prstGeom>
          <a:solidFill>
            <a:schemeClr val="accent1"/>
          </a:solidFill>
          <a:ln w="7620">
            <a:noFill/>
            <a:prstDash val="solid"/>
          </a:ln>
        </p:spPr>
        <p:txBody>
          <a:bodyPr/>
          <a:lstStyle/>
          <a:p>
            <a:endParaRPr lang="es-IT">
              <a:latin typeface="Verdana" panose="020B0604030504040204" pitchFamily="34" charset="0"/>
              <a:ea typeface="Verdana" panose="020B0604030504040204" pitchFamily="34" charset="0"/>
              <a:cs typeface="Verdana" panose="020B0604030504040204" pitchFamily="34" charset="0"/>
            </a:endParaRPr>
          </a:p>
        </p:txBody>
      </p:sp>
      <p:sp>
        <p:nvSpPr>
          <p:cNvPr id="49" name="Text 9">
            <a:extLst>
              <a:ext uri="{FF2B5EF4-FFF2-40B4-BE49-F238E27FC236}">
                <a16:creationId xmlns:a16="http://schemas.microsoft.com/office/drawing/2014/main" id="{F5D3B44B-2321-05BF-DAB2-55AA12CA71C2}"/>
              </a:ext>
            </a:extLst>
          </p:cNvPr>
          <p:cNvSpPr/>
          <p:nvPr/>
        </p:nvSpPr>
        <p:spPr>
          <a:xfrm>
            <a:off x="7806491" y="6310640"/>
            <a:ext cx="1223155" cy="960159"/>
          </a:xfrm>
          <a:prstGeom prst="rect">
            <a:avLst/>
          </a:prstGeom>
          <a:noFill/>
          <a:ln/>
        </p:spPr>
        <p:txBody>
          <a:bodyPr wrap="none" lIns="0" tIns="0" rIns="0" bIns="0" rtlCol="0" anchor="t"/>
          <a:lstStyle/>
          <a:p>
            <a:pPr marL="0" indent="0" algn="ctr">
              <a:lnSpc>
                <a:spcPts val="2050"/>
              </a:lnSpc>
              <a:buNone/>
            </a:pPr>
            <a:r>
              <a:rPr lang="en-US" sz="2400" dirty="0">
                <a:solidFill>
                  <a:schemeClr val="bg1"/>
                </a:solidFill>
                <a:latin typeface="Verdana" panose="020B0604030504040204" pitchFamily="34" charset="0"/>
                <a:ea typeface="Verdana" panose="020B0604030504040204" pitchFamily="34" charset="0"/>
                <a:cs typeface="Verdana" panose="020B0604030504040204" pitchFamily="34" charset="0"/>
              </a:rPr>
              <a:t>3</a:t>
            </a:r>
          </a:p>
        </p:txBody>
      </p:sp>
      <p:sp>
        <p:nvSpPr>
          <p:cNvPr id="9" name="CasellaDiTesto 8">
            <a:extLst>
              <a:ext uri="{FF2B5EF4-FFF2-40B4-BE49-F238E27FC236}">
                <a16:creationId xmlns:a16="http://schemas.microsoft.com/office/drawing/2014/main" id="{97B8701F-AFE4-3039-F0C5-045275895551}"/>
              </a:ext>
            </a:extLst>
          </p:cNvPr>
          <p:cNvSpPr txBox="1"/>
          <p:nvPr/>
        </p:nvSpPr>
        <p:spPr>
          <a:xfrm>
            <a:off x="14001751" y="106214"/>
            <a:ext cx="628650" cy="400110"/>
          </a:xfrm>
          <a:prstGeom prst="rect">
            <a:avLst/>
          </a:prstGeom>
          <a:noFill/>
        </p:spPr>
        <p:txBody>
          <a:bodyPr wrap="square" rtlCol="0">
            <a:spAutoFit/>
          </a:bodyPr>
          <a:lstStyle/>
          <a:p>
            <a:r>
              <a:rPr lang="it-IT" sz="2000" dirty="0">
                <a:latin typeface="Verdana" panose="020B0604030504040204" pitchFamily="34" charset="0"/>
                <a:ea typeface="Verdana" panose="020B0604030504040204" pitchFamily="34" charset="0"/>
                <a:cs typeface="Verdana" panose="020B0604030504040204" pitchFamily="34" charset="0"/>
              </a:rPr>
              <a:t>24</a:t>
            </a:r>
          </a:p>
        </p:txBody>
      </p:sp>
    </p:spTree>
    <p:extLst>
      <p:ext uri="{BB962C8B-B14F-4D97-AF65-F5344CB8AC3E}">
        <p14:creationId xmlns:p14="http://schemas.microsoft.com/office/powerpoint/2010/main" val="36085058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Text 0"/>
          <p:cNvSpPr/>
          <p:nvPr/>
        </p:nvSpPr>
        <p:spPr>
          <a:xfrm>
            <a:off x="2453997" y="3695343"/>
            <a:ext cx="6711077" cy="838914"/>
          </a:xfrm>
          <a:prstGeom prst="rect">
            <a:avLst/>
          </a:prstGeom>
          <a:noFill/>
          <a:ln/>
        </p:spPr>
        <p:txBody>
          <a:bodyPr wrap="none" lIns="0" tIns="0" rIns="0" bIns="0" rtlCol="0" anchor="t"/>
          <a:lstStyle/>
          <a:p>
            <a:pPr marL="0" indent="0">
              <a:lnSpc>
                <a:spcPts val="6600"/>
              </a:lnSpc>
              <a:buNone/>
            </a:pPr>
            <a:r>
              <a:rPr lang="en-US" sz="5250" dirty="0">
                <a:solidFill>
                  <a:srgbClr val="FFFFFF"/>
                </a:solidFill>
                <a:latin typeface="Verdana" panose="020B0604030504040204" pitchFamily="34" charset="0"/>
                <a:ea typeface="Verdana" panose="020B0604030504040204" pitchFamily="34" charset="0"/>
                <a:cs typeface="Verdana" panose="020B0604030504040204" pitchFamily="34" charset="0"/>
              </a:rPr>
              <a:t>THANKS FOR THE ATTENTION </a:t>
            </a:r>
            <a:endParaRPr lang="en-US" sz="525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39522" y="3695343"/>
            <a:ext cx="6711077" cy="838914"/>
          </a:xfrm>
          <a:prstGeom prst="rect">
            <a:avLst/>
          </a:prstGeom>
          <a:noFill/>
          <a:ln/>
        </p:spPr>
        <p:txBody>
          <a:bodyPr wrap="none" lIns="0" tIns="0" rIns="0" bIns="0" rtlCol="0" anchor="t"/>
          <a:lstStyle/>
          <a:p>
            <a:pPr marL="0" indent="0">
              <a:lnSpc>
                <a:spcPts val="6600"/>
              </a:lnSpc>
              <a:buNone/>
            </a:pPr>
            <a:r>
              <a:rPr lang="en-US" sz="5250" dirty="0">
                <a:solidFill>
                  <a:srgbClr val="FFFFFF"/>
                </a:solidFill>
                <a:latin typeface="Verdana" panose="020B0604030504040204" pitchFamily="34" charset="0"/>
                <a:ea typeface="Verdana" panose="020B0604030504040204" pitchFamily="34" charset="0"/>
                <a:cs typeface="Verdana" panose="020B0604030504040204" pitchFamily="34" charset="0"/>
              </a:rPr>
              <a:t>APPENDIX</a:t>
            </a:r>
            <a:endParaRPr lang="en-US" sz="525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46296" y="666988"/>
            <a:ext cx="7755017" cy="453271"/>
          </a:xfrm>
          <a:prstGeom prst="rect">
            <a:avLst/>
          </a:prstGeom>
          <a:noFill/>
          <a:ln/>
        </p:spPr>
        <p:txBody>
          <a:bodyPr wrap="none" lIns="0" tIns="0" rIns="0" bIns="0" rtlCol="0" anchor="t"/>
          <a:lstStyle/>
          <a:p>
            <a:pPr marL="0" indent="0">
              <a:lnSpc>
                <a:spcPts val="3550"/>
              </a:lnSpc>
              <a:buNone/>
            </a:pPr>
            <a:r>
              <a:rPr lang="en-US" sz="2850" b="1" dirty="0">
                <a:solidFill>
                  <a:srgbClr val="FFFFFF"/>
                </a:solidFill>
                <a:latin typeface="Fraunces Medium" pitchFamily="34" charset="0"/>
                <a:ea typeface="Fraunces Medium" pitchFamily="34" charset="-122"/>
                <a:cs typeface="Fraunces Medium" pitchFamily="34" charset="-120"/>
              </a:rPr>
              <a:t>NSGA-II and Multi-Objective Optimization</a:t>
            </a:r>
            <a:r>
              <a:rPr lang="en-US" sz="2850" dirty="0">
                <a:solidFill>
                  <a:srgbClr val="FFFFFF"/>
                </a:solidFill>
                <a:latin typeface="Fraunces Medium" pitchFamily="34" charset="0"/>
                <a:ea typeface="Fraunces Medium" pitchFamily="34" charset="-122"/>
                <a:cs typeface="Fraunces Medium" pitchFamily="34" charset="-120"/>
              </a:rPr>
              <a:t>:</a:t>
            </a:r>
            <a:endParaRPr lang="en-US" sz="2850" dirty="0"/>
          </a:p>
        </p:txBody>
      </p:sp>
      <p:sp>
        <p:nvSpPr>
          <p:cNvPr id="3" name="Text 1"/>
          <p:cNvSpPr/>
          <p:nvPr/>
        </p:nvSpPr>
        <p:spPr>
          <a:xfrm>
            <a:off x="1233130" y="1603772"/>
            <a:ext cx="12550973" cy="386834"/>
          </a:xfrm>
          <a:prstGeom prst="rect">
            <a:avLst/>
          </a:prstGeom>
          <a:noFill/>
          <a:ln/>
        </p:spPr>
        <p:txBody>
          <a:bodyPr wrap="none" lIns="0" tIns="0" rIns="0" bIns="0" rtlCol="0" anchor="t"/>
          <a:lstStyle/>
          <a:p>
            <a:pPr marL="342900" indent="-342900" algn="l">
              <a:lnSpc>
                <a:spcPts val="3000"/>
              </a:lnSpc>
              <a:buSzPct val="100000"/>
              <a:buChar char="•"/>
            </a:pPr>
            <a:r>
              <a:rPr lang="en-US" sz="1900" dirty="0">
                <a:solidFill>
                  <a:srgbClr val="EBECEF"/>
                </a:solidFill>
                <a:latin typeface="Verdana" panose="020B0604030504040204" pitchFamily="34" charset="0"/>
                <a:ea typeface="Verdana" panose="020B0604030504040204" pitchFamily="34" charset="0"/>
                <a:cs typeface="Verdana" panose="020B0604030504040204" pitchFamily="34" charset="0"/>
              </a:rPr>
              <a:t>Handles multiple conflicting objects optimization</a:t>
            </a:r>
            <a:endParaRPr lang="en-US" sz="1900" dirty="0">
              <a:latin typeface="Verdana" panose="020B0604030504040204" pitchFamily="34" charset="0"/>
              <a:ea typeface="Verdana" panose="020B0604030504040204" pitchFamily="34" charset="0"/>
              <a:cs typeface="Verdana" panose="020B0604030504040204" pitchFamily="34" charset="0"/>
            </a:endParaRPr>
          </a:p>
        </p:txBody>
      </p:sp>
      <p:sp>
        <p:nvSpPr>
          <p:cNvPr id="4" name="Text 2"/>
          <p:cNvSpPr/>
          <p:nvPr/>
        </p:nvSpPr>
        <p:spPr>
          <a:xfrm>
            <a:off x="1233130" y="2075140"/>
            <a:ext cx="12550973" cy="386834"/>
          </a:xfrm>
          <a:prstGeom prst="rect">
            <a:avLst/>
          </a:prstGeom>
          <a:noFill/>
          <a:ln/>
        </p:spPr>
        <p:txBody>
          <a:bodyPr wrap="none" lIns="0" tIns="0" rIns="0" bIns="0" rtlCol="0" anchor="t"/>
          <a:lstStyle/>
          <a:p>
            <a:pPr marL="342900" indent="-342900" algn="l">
              <a:lnSpc>
                <a:spcPts val="3000"/>
              </a:lnSpc>
              <a:buSzPct val="100000"/>
              <a:buChar char="•"/>
            </a:pPr>
            <a:r>
              <a:rPr lang="en-US" sz="1900" b="1" dirty="0">
                <a:solidFill>
                  <a:srgbClr val="EBECEF"/>
                </a:solidFill>
                <a:latin typeface="Verdana" panose="020B0604030504040204" pitchFamily="34" charset="0"/>
                <a:ea typeface="Verdana" panose="020B0604030504040204" pitchFamily="34" charset="0"/>
                <a:cs typeface="Verdana" panose="020B0604030504040204" pitchFamily="34" charset="0"/>
              </a:rPr>
              <a:t>Non-Dominated Sorting</a:t>
            </a:r>
            <a:r>
              <a:rPr lang="en-US" sz="1900" dirty="0">
                <a:solidFill>
                  <a:srgbClr val="EBECEF"/>
                </a:solidFill>
                <a:latin typeface="Verdana" panose="020B0604030504040204" pitchFamily="34" charset="0"/>
                <a:ea typeface="Verdana" panose="020B0604030504040204" pitchFamily="34" charset="0"/>
                <a:cs typeface="Verdana" panose="020B0604030504040204" pitchFamily="34" charset="0"/>
              </a:rPr>
              <a:t>: </a:t>
            </a:r>
            <a:endParaRPr lang="en-US" sz="1900" dirty="0">
              <a:latin typeface="Verdana" panose="020B0604030504040204" pitchFamily="34" charset="0"/>
              <a:ea typeface="Verdana" panose="020B0604030504040204" pitchFamily="34" charset="0"/>
              <a:cs typeface="Verdana" panose="020B0604030504040204" pitchFamily="34" charset="0"/>
            </a:endParaRPr>
          </a:p>
        </p:txBody>
      </p:sp>
      <p:sp>
        <p:nvSpPr>
          <p:cNvPr id="5" name="Text 3"/>
          <p:cNvSpPr/>
          <p:nvPr/>
        </p:nvSpPr>
        <p:spPr>
          <a:xfrm>
            <a:off x="1619964" y="2546509"/>
            <a:ext cx="12164139" cy="386834"/>
          </a:xfrm>
          <a:prstGeom prst="rect">
            <a:avLst/>
          </a:prstGeom>
          <a:noFill/>
          <a:ln/>
        </p:spPr>
        <p:txBody>
          <a:bodyPr wrap="none" lIns="0" tIns="0" rIns="0" bIns="0" rtlCol="0" anchor="t"/>
          <a:lstStyle/>
          <a:p>
            <a:pPr marL="685800" lvl="1" indent="-342900" algn="l">
              <a:lnSpc>
                <a:spcPts val="3000"/>
              </a:lnSpc>
              <a:buSzPct val="100000"/>
              <a:buChar char="•"/>
            </a:pPr>
            <a:r>
              <a:rPr lang="en-US" sz="1900" dirty="0">
                <a:solidFill>
                  <a:srgbClr val="EBECEF"/>
                </a:solidFill>
                <a:latin typeface="Verdana" panose="020B0604030504040204" pitchFamily="34" charset="0"/>
                <a:ea typeface="Verdana" panose="020B0604030504040204" pitchFamily="34" charset="0"/>
                <a:cs typeface="Verdana" panose="020B0604030504040204" pitchFamily="34" charset="0"/>
              </a:rPr>
              <a:t>Sorts the population into Pareto-optimal fronts</a:t>
            </a:r>
            <a:endParaRPr lang="en-US" sz="1900" dirty="0">
              <a:latin typeface="Verdana" panose="020B0604030504040204" pitchFamily="34" charset="0"/>
              <a:ea typeface="Verdana" panose="020B0604030504040204" pitchFamily="34" charset="0"/>
              <a:cs typeface="Verdana" panose="020B0604030504040204" pitchFamily="34" charset="0"/>
            </a:endParaRPr>
          </a:p>
        </p:txBody>
      </p:sp>
      <p:sp>
        <p:nvSpPr>
          <p:cNvPr id="6" name="Text 4"/>
          <p:cNvSpPr/>
          <p:nvPr/>
        </p:nvSpPr>
        <p:spPr>
          <a:xfrm>
            <a:off x="1619964" y="3017877"/>
            <a:ext cx="12164139" cy="386834"/>
          </a:xfrm>
          <a:prstGeom prst="rect">
            <a:avLst/>
          </a:prstGeom>
          <a:noFill/>
          <a:ln/>
        </p:spPr>
        <p:txBody>
          <a:bodyPr wrap="none" lIns="0" tIns="0" rIns="0" bIns="0" rtlCol="0" anchor="t"/>
          <a:lstStyle/>
          <a:p>
            <a:pPr marL="685800" lvl="1" indent="-342900" algn="l">
              <a:lnSpc>
                <a:spcPts val="3000"/>
              </a:lnSpc>
              <a:buSzPct val="100000"/>
              <a:buChar char="•"/>
            </a:pPr>
            <a:r>
              <a:rPr lang="en-US" sz="1900" dirty="0">
                <a:solidFill>
                  <a:srgbClr val="EBECEF"/>
                </a:solidFill>
                <a:latin typeface="Verdana" panose="020B0604030504040204" pitchFamily="34" charset="0"/>
                <a:ea typeface="Verdana" panose="020B0604030504040204" pitchFamily="34" charset="0"/>
                <a:cs typeface="Verdana" panose="020B0604030504040204" pitchFamily="34" charset="0"/>
              </a:rPr>
              <a:t>Individuals in the first front are non-dominated </a:t>
            </a:r>
            <a:endParaRPr lang="en-US" sz="1900" dirty="0">
              <a:latin typeface="Verdana" panose="020B0604030504040204" pitchFamily="34" charset="0"/>
              <a:ea typeface="Verdana" panose="020B0604030504040204" pitchFamily="34" charset="0"/>
              <a:cs typeface="Verdana" panose="020B0604030504040204" pitchFamily="34" charset="0"/>
            </a:endParaRPr>
          </a:p>
        </p:txBody>
      </p:sp>
      <p:sp>
        <p:nvSpPr>
          <p:cNvPr id="7" name="Text 5"/>
          <p:cNvSpPr/>
          <p:nvPr/>
        </p:nvSpPr>
        <p:spPr>
          <a:xfrm>
            <a:off x="1619964" y="3489246"/>
            <a:ext cx="12164139" cy="386834"/>
          </a:xfrm>
          <a:prstGeom prst="rect">
            <a:avLst/>
          </a:prstGeom>
          <a:noFill/>
          <a:ln/>
        </p:spPr>
        <p:txBody>
          <a:bodyPr wrap="none" lIns="0" tIns="0" rIns="0" bIns="0" rtlCol="0" anchor="t"/>
          <a:lstStyle/>
          <a:p>
            <a:pPr marL="685800" lvl="1" indent="-342900" algn="l">
              <a:lnSpc>
                <a:spcPts val="3000"/>
              </a:lnSpc>
              <a:buSzPct val="100000"/>
              <a:buChar char="•"/>
            </a:pPr>
            <a:r>
              <a:rPr lang="en-US" sz="1900" dirty="0">
                <a:solidFill>
                  <a:srgbClr val="EBECEF"/>
                </a:solidFill>
                <a:latin typeface="Verdana" panose="020B0604030504040204" pitchFamily="34" charset="0"/>
                <a:ea typeface="Verdana" panose="020B0604030504040204" pitchFamily="34" charset="0"/>
                <a:cs typeface="Verdana" panose="020B0604030504040204" pitchFamily="34" charset="0"/>
              </a:rPr>
              <a:t>no single solution dominates the others, preserving a set of optimal trade-offs</a:t>
            </a:r>
            <a:endParaRPr lang="en-US" sz="1900" dirty="0">
              <a:latin typeface="Verdana" panose="020B0604030504040204" pitchFamily="34" charset="0"/>
              <a:ea typeface="Verdana" panose="020B0604030504040204" pitchFamily="34" charset="0"/>
              <a:cs typeface="Verdana" panose="020B0604030504040204" pitchFamily="34" charset="0"/>
            </a:endParaRPr>
          </a:p>
        </p:txBody>
      </p:sp>
      <p:sp>
        <p:nvSpPr>
          <p:cNvPr id="8" name="Text 6"/>
          <p:cNvSpPr/>
          <p:nvPr/>
        </p:nvSpPr>
        <p:spPr>
          <a:xfrm>
            <a:off x="1233130" y="3960614"/>
            <a:ext cx="12550973" cy="386834"/>
          </a:xfrm>
          <a:prstGeom prst="rect">
            <a:avLst/>
          </a:prstGeom>
          <a:noFill/>
          <a:ln/>
        </p:spPr>
        <p:txBody>
          <a:bodyPr wrap="none" lIns="0" tIns="0" rIns="0" bIns="0" rtlCol="0" anchor="t"/>
          <a:lstStyle/>
          <a:p>
            <a:pPr marL="342900" indent="-342900" algn="l">
              <a:lnSpc>
                <a:spcPts val="3000"/>
              </a:lnSpc>
              <a:buSzPct val="100000"/>
              <a:buChar char="•"/>
            </a:pPr>
            <a:r>
              <a:rPr lang="en-US" sz="1900" b="1" dirty="0">
                <a:solidFill>
                  <a:srgbClr val="EBECEF"/>
                </a:solidFill>
                <a:latin typeface="Verdana" panose="020B0604030504040204" pitchFamily="34" charset="0"/>
                <a:ea typeface="Verdana" panose="020B0604030504040204" pitchFamily="34" charset="0"/>
                <a:cs typeface="Verdana" panose="020B0604030504040204" pitchFamily="34" charset="0"/>
              </a:rPr>
              <a:t>Crowding Distance</a:t>
            </a:r>
            <a:r>
              <a:rPr lang="en-US" sz="1900" dirty="0">
                <a:solidFill>
                  <a:srgbClr val="EBECEF"/>
                </a:solidFill>
                <a:latin typeface="Verdana" panose="020B0604030504040204" pitchFamily="34" charset="0"/>
                <a:ea typeface="Verdana" panose="020B0604030504040204" pitchFamily="34" charset="0"/>
                <a:cs typeface="Verdana" panose="020B0604030504040204" pitchFamily="34" charset="0"/>
              </a:rPr>
              <a:t>:</a:t>
            </a:r>
            <a:endParaRPr lang="en-US" sz="1900" dirty="0">
              <a:latin typeface="Verdana" panose="020B0604030504040204" pitchFamily="34" charset="0"/>
              <a:ea typeface="Verdana" panose="020B0604030504040204" pitchFamily="34" charset="0"/>
              <a:cs typeface="Verdana" panose="020B0604030504040204" pitchFamily="34" charset="0"/>
            </a:endParaRPr>
          </a:p>
        </p:txBody>
      </p:sp>
      <p:sp>
        <p:nvSpPr>
          <p:cNvPr id="9" name="Text 7"/>
          <p:cNvSpPr/>
          <p:nvPr/>
        </p:nvSpPr>
        <p:spPr>
          <a:xfrm>
            <a:off x="1619964" y="4431983"/>
            <a:ext cx="12164139" cy="386834"/>
          </a:xfrm>
          <a:prstGeom prst="rect">
            <a:avLst/>
          </a:prstGeom>
          <a:noFill/>
          <a:ln/>
        </p:spPr>
        <p:txBody>
          <a:bodyPr wrap="none" lIns="0" tIns="0" rIns="0" bIns="0" rtlCol="0" anchor="t"/>
          <a:lstStyle/>
          <a:p>
            <a:pPr marL="685800" lvl="1" indent="-342900" algn="l">
              <a:lnSpc>
                <a:spcPts val="3000"/>
              </a:lnSpc>
              <a:buSzPct val="100000"/>
              <a:buChar char="•"/>
            </a:pPr>
            <a:r>
              <a:rPr lang="en-US" sz="1900" dirty="0">
                <a:solidFill>
                  <a:srgbClr val="EBECEF"/>
                </a:solidFill>
                <a:latin typeface="Verdana" panose="020B0604030504040204" pitchFamily="34" charset="0"/>
                <a:ea typeface="Verdana" panose="020B0604030504040204" pitchFamily="34" charset="0"/>
                <a:cs typeface="Verdana" panose="020B0604030504040204" pitchFamily="34" charset="0"/>
              </a:rPr>
              <a:t>to maintain diversity in the population</a:t>
            </a:r>
            <a:endParaRPr lang="en-US" sz="1900" dirty="0">
              <a:latin typeface="Verdana" panose="020B0604030504040204" pitchFamily="34" charset="0"/>
              <a:ea typeface="Verdana" panose="020B0604030504040204" pitchFamily="34" charset="0"/>
              <a:cs typeface="Verdana" panose="020B0604030504040204" pitchFamily="34" charset="0"/>
            </a:endParaRPr>
          </a:p>
        </p:txBody>
      </p:sp>
      <p:sp>
        <p:nvSpPr>
          <p:cNvPr id="10" name="Text 8"/>
          <p:cNvSpPr/>
          <p:nvPr/>
        </p:nvSpPr>
        <p:spPr>
          <a:xfrm>
            <a:off x="1619964" y="4903351"/>
            <a:ext cx="12164139" cy="386834"/>
          </a:xfrm>
          <a:prstGeom prst="rect">
            <a:avLst/>
          </a:prstGeom>
          <a:noFill/>
          <a:ln/>
        </p:spPr>
        <p:txBody>
          <a:bodyPr wrap="none" lIns="0" tIns="0" rIns="0" bIns="0" rtlCol="0" anchor="t"/>
          <a:lstStyle/>
          <a:p>
            <a:pPr marL="685800" lvl="1" indent="-342900" algn="l">
              <a:lnSpc>
                <a:spcPts val="3000"/>
              </a:lnSpc>
              <a:buSzPct val="100000"/>
              <a:buChar char="•"/>
            </a:pPr>
            <a:r>
              <a:rPr lang="en-US" sz="1900" dirty="0">
                <a:solidFill>
                  <a:srgbClr val="EBECEF"/>
                </a:solidFill>
                <a:latin typeface="Verdana" panose="020B0604030504040204" pitchFamily="34" charset="0"/>
                <a:ea typeface="Verdana" panose="020B0604030504040204" pitchFamily="34" charset="0"/>
                <a:cs typeface="Verdana" panose="020B0604030504040204" pitchFamily="34" charset="0"/>
              </a:rPr>
              <a:t>encourage solutions that are spread out across the objective space</a:t>
            </a:r>
            <a:endParaRPr lang="en-US" sz="1900" dirty="0">
              <a:latin typeface="Verdana" panose="020B0604030504040204" pitchFamily="34" charset="0"/>
              <a:ea typeface="Verdana" panose="020B0604030504040204" pitchFamily="34" charset="0"/>
              <a:cs typeface="Verdana" panose="020B0604030504040204" pitchFamily="34" charset="0"/>
            </a:endParaRPr>
          </a:p>
        </p:txBody>
      </p:sp>
      <p:sp>
        <p:nvSpPr>
          <p:cNvPr id="11" name="Text 9"/>
          <p:cNvSpPr/>
          <p:nvPr/>
        </p:nvSpPr>
        <p:spPr>
          <a:xfrm>
            <a:off x="1619964" y="5374719"/>
            <a:ext cx="12164139" cy="386834"/>
          </a:xfrm>
          <a:prstGeom prst="rect">
            <a:avLst/>
          </a:prstGeom>
          <a:noFill/>
          <a:ln/>
        </p:spPr>
        <p:txBody>
          <a:bodyPr wrap="none" lIns="0" tIns="0" rIns="0" bIns="0" rtlCol="0" anchor="t"/>
          <a:lstStyle/>
          <a:p>
            <a:pPr marL="685800" lvl="1" indent="-342900" algn="l">
              <a:lnSpc>
                <a:spcPts val="3000"/>
              </a:lnSpc>
              <a:buSzPct val="100000"/>
              <a:buChar char="•"/>
            </a:pPr>
            <a:r>
              <a:rPr lang="en-US" sz="1900" dirty="0">
                <a:solidFill>
                  <a:srgbClr val="EBECEF"/>
                </a:solidFill>
                <a:latin typeface="Verdana" panose="020B0604030504040204" pitchFamily="34" charset="0"/>
                <a:ea typeface="Verdana" panose="020B0604030504040204" pitchFamily="34" charset="0"/>
                <a:cs typeface="Verdana" panose="020B0604030504040204" pitchFamily="34" charset="0"/>
              </a:rPr>
              <a:t> avoids the risk of converging to a narrow set of similar solutions.</a:t>
            </a:r>
            <a:endParaRPr lang="en-US" sz="1900" dirty="0">
              <a:latin typeface="Verdana" panose="020B0604030504040204" pitchFamily="34" charset="0"/>
              <a:ea typeface="Verdana" panose="020B0604030504040204" pitchFamily="34" charset="0"/>
              <a:cs typeface="Verdana" panose="020B0604030504040204" pitchFamily="34" charset="0"/>
            </a:endParaRPr>
          </a:p>
        </p:txBody>
      </p:sp>
      <p:sp>
        <p:nvSpPr>
          <p:cNvPr id="12" name="Text 10"/>
          <p:cNvSpPr/>
          <p:nvPr/>
        </p:nvSpPr>
        <p:spPr>
          <a:xfrm>
            <a:off x="1233130" y="5846088"/>
            <a:ext cx="12550973" cy="386834"/>
          </a:xfrm>
          <a:prstGeom prst="rect">
            <a:avLst/>
          </a:prstGeom>
          <a:noFill/>
          <a:ln/>
        </p:spPr>
        <p:txBody>
          <a:bodyPr wrap="none" lIns="0" tIns="0" rIns="0" bIns="0" rtlCol="0" anchor="t"/>
          <a:lstStyle/>
          <a:p>
            <a:pPr marL="342900" indent="-342900" algn="l">
              <a:lnSpc>
                <a:spcPts val="3000"/>
              </a:lnSpc>
              <a:buSzPct val="100000"/>
              <a:buChar char="•"/>
            </a:pPr>
            <a:r>
              <a:rPr lang="en-US" sz="1900" b="1" dirty="0">
                <a:solidFill>
                  <a:srgbClr val="EBECEF"/>
                </a:solidFill>
                <a:latin typeface="Verdana" panose="020B0604030504040204" pitchFamily="34" charset="0"/>
                <a:ea typeface="Verdana" panose="020B0604030504040204" pitchFamily="34" charset="0"/>
                <a:cs typeface="Verdana" panose="020B0604030504040204" pitchFamily="34" charset="0"/>
              </a:rPr>
              <a:t>Elitism</a:t>
            </a:r>
            <a:r>
              <a:rPr lang="en-US" sz="1900" dirty="0">
                <a:solidFill>
                  <a:srgbClr val="EBECEF"/>
                </a:solidFill>
                <a:latin typeface="Verdana" panose="020B0604030504040204" pitchFamily="34" charset="0"/>
                <a:ea typeface="Verdana" panose="020B0604030504040204" pitchFamily="34" charset="0"/>
                <a:cs typeface="Verdana" panose="020B0604030504040204" pitchFamily="34" charset="0"/>
              </a:rPr>
              <a:t>:</a:t>
            </a:r>
            <a:endParaRPr lang="en-US" sz="1900" dirty="0">
              <a:latin typeface="Verdana" panose="020B0604030504040204" pitchFamily="34" charset="0"/>
              <a:ea typeface="Verdana" panose="020B0604030504040204" pitchFamily="34" charset="0"/>
              <a:cs typeface="Verdana" panose="020B0604030504040204" pitchFamily="34" charset="0"/>
            </a:endParaRPr>
          </a:p>
        </p:txBody>
      </p:sp>
      <p:sp>
        <p:nvSpPr>
          <p:cNvPr id="13" name="Text 11"/>
          <p:cNvSpPr/>
          <p:nvPr/>
        </p:nvSpPr>
        <p:spPr>
          <a:xfrm>
            <a:off x="1619964" y="6317456"/>
            <a:ext cx="12164139" cy="773668"/>
          </a:xfrm>
          <a:prstGeom prst="rect">
            <a:avLst/>
          </a:prstGeom>
          <a:noFill/>
          <a:ln/>
        </p:spPr>
        <p:txBody>
          <a:bodyPr wrap="square" lIns="0" tIns="0" rIns="0" bIns="0" rtlCol="0" anchor="t"/>
          <a:lstStyle/>
          <a:p>
            <a:pPr marL="685800" lvl="1" indent="-342900" algn="l">
              <a:lnSpc>
                <a:spcPts val="3000"/>
              </a:lnSpc>
              <a:buSzPct val="100000"/>
              <a:buChar char="•"/>
            </a:pPr>
            <a:r>
              <a:rPr lang="en-US" sz="1900" dirty="0">
                <a:solidFill>
                  <a:srgbClr val="EBECEF"/>
                </a:solidFill>
                <a:latin typeface="Verdana" panose="020B0604030504040204" pitchFamily="34" charset="0"/>
                <a:ea typeface="Verdana" panose="020B0604030504040204" pitchFamily="34" charset="0"/>
                <a:cs typeface="Verdana" panose="020B0604030504040204" pitchFamily="34" charset="0"/>
              </a:rPr>
              <a:t>the best individuals (those closest to the Pareto-optimal front) are retained in the population across generations</a:t>
            </a:r>
            <a:endParaRPr lang="en-US" sz="1900" dirty="0">
              <a:latin typeface="Verdana" panose="020B0604030504040204" pitchFamily="34" charset="0"/>
              <a:ea typeface="Verdana" panose="020B0604030504040204" pitchFamily="34" charset="0"/>
              <a:cs typeface="Verdana" panose="020B0604030504040204" pitchFamily="34" charset="0"/>
            </a:endParaRPr>
          </a:p>
        </p:txBody>
      </p:sp>
      <p:sp>
        <p:nvSpPr>
          <p:cNvPr id="14" name="Text 12"/>
          <p:cNvSpPr/>
          <p:nvPr/>
        </p:nvSpPr>
        <p:spPr>
          <a:xfrm>
            <a:off x="1619964" y="7175659"/>
            <a:ext cx="12164139" cy="386834"/>
          </a:xfrm>
          <a:prstGeom prst="rect">
            <a:avLst/>
          </a:prstGeom>
          <a:noFill/>
          <a:ln/>
        </p:spPr>
        <p:txBody>
          <a:bodyPr wrap="none" lIns="0" tIns="0" rIns="0" bIns="0" rtlCol="0" anchor="t"/>
          <a:lstStyle/>
          <a:p>
            <a:pPr marL="685800" lvl="1" indent="-342900" algn="l">
              <a:lnSpc>
                <a:spcPts val="3000"/>
              </a:lnSpc>
              <a:buSzPct val="100000"/>
              <a:buChar char="•"/>
            </a:pPr>
            <a:r>
              <a:rPr lang="en-US" sz="1900" dirty="0">
                <a:solidFill>
                  <a:srgbClr val="EBECEF"/>
                </a:solidFill>
                <a:latin typeface="Verdana" panose="020B0604030504040204" pitchFamily="34" charset="0"/>
                <a:ea typeface="Verdana" panose="020B0604030504040204" pitchFamily="34" charset="0"/>
                <a:cs typeface="Verdana" panose="020B0604030504040204" pitchFamily="34" charset="0"/>
              </a:rPr>
              <a:t>continual progress toward better solutions.</a:t>
            </a:r>
            <a:endParaRPr lang="en-US" sz="190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4251" y="529828"/>
            <a:ext cx="4161115" cy="481727"/>
          </a:xfrm>
          <a:prstGeom prst="rect">
            <a:avLst/>
          </a:prstGeom>
          <a:noFill/>
          <a:ln/>
        </p:spPr>
        <p:txBody>
          <a:bodyPr wrap="none" lIns="0" tIns="0" rIns="0" bIns="0" rtlCol="0" anchor="t"/>
          <a:lstStyle/>
          <a:p>
            <a:pPr marL="0" indent="0">
              <a:lnSpc>
                <a:spcPts val="3750"/>
              </a:lnSpc>
              <a:buNone/>
            </a:pPr>
            <a:r>
              <a:rPr lang="en-US" sz="3000" b="1" dirty="0">
                <a:solidFill>
                  <a:srgbClr val="FFFFFF"/>
                </a:solidFill>
                <a:latin typeface="Verdana" panose="020B0604030504040204" pitchFamily="34" charset="0"/>
                <a:ea typeface="Verdana" panose="020B0604030504040204" pitchFamily="34" charset="0"/>
                <a:cs typeface="Verdana" panose="020B0604030504040204" pitchFamily="34" charset="0"/>
              </a:rPr>
              <a:t>Lee Geometric Control</a:t>
            </a:r>
            <a:endParaRPr lang="en-US" sz="3000" b="1" dirty="0">
              <a:latin typeface="Verdana" panose="020B0604030504040204" pitchFamily="34" charset="0"/>
              <a:ea typeface="Verdana" panose="020B0604030504040204" pitchFamily="34" charset="0"/>
              <a:cs typeface="Verdana" panose="020B0604030504040204" pitchFamily="34" charset="0"/>
            </a:endParaRPr>
          </a:p>
        </p:txBody>
      </p:sp>
      <p:sp>
        <p:nvSpPr>
          <p:cNvPr id="3" name="Shape 1"/>
          <p:cNvSpPr/>
          <p:nvPr/>
        </p:nvSpPr>
        <p:spPr>
          <a:xfrm>
            <a:off x="674251" y="1396841"/>
            <a:ext cx="13281898" cy="1433274"/>
          </a:xfrm>
          <a:prstGeom prst="roundRect">
            <a:avLst>
              <a:gd name="adj" fmla="val 5646"/>
            </a:avLst>
          </a:prstGeom>
          <a:solidFill>
            <a:srgbClr val="EBECEF"/>
          </a:solidFill>
          <a:ln w="7620">
            <a:solidFill>
              <a:srgbClr val="D1D2D5"/>
            </a:solidFill>
            <a:prstDash val="solid"/>
          </a:ln>
        </p:spPr>
        <p:txBody>
          <a:bodyPr/>
          <a:lstStyle/>
          <a:p>
            <a:endParaRPr lang="it-IT">
              <a:latin typeface="Verdana" panose="020B0604030504040204" pitchFamily="34" charset="0"/>
              <a:ea typeface="Verdana" panose="020B0604030504040204" pitchFamily="34" charset="0"/>
              <a:cs typeface="Verdana" panose="020B0604030504040204" pitchFamily="34" charset="0"/>
            </a:endParaRPr>
          </a:p>
        </p:txBody>
      </p:sp>
      <p:sp>
        <p:nvSpPr>
          <p:cNvPr id="4" name="Text 2"/>
          <p:cNvSpPr/>
          <p:nvPr/>
        </p:nvSpPr>
        <p:spPr>
          <a:xfrm>
            <a:off x="874514" y="1597104"/>
            <a:ext cx="3266480" cy="300990"/>
          </a:xfrm>
          <a:prstGeom prst="rect">
            <a:avLst/>
          </a:prstGeom>
          <a:noFill/>
          <a:ln/>
        </p:spPr>
        <p:txBody>
          <a:bodyPr wrap="none" lIns="0" tIns="0" rIns="0" bIns="0" rtlCol="0" anchor="t"/>
          <a:lstStyle/>
          <a:p>
            <a:pPr marL="0" indent="0">
              <a:lnSpc>
                <a:spcPts val="2350"/>
              </a:lnSpc>
              <a:buNone/>
            </a:pPr>
            <a:r>
              <a:rPr lang="en-US" sz="1850" dirty="0">
                <a:solidFill>
                  <a:srgbClr val="000000"/>
                </a:solidFill>
                <a:latin typeface="Verdana" panose="020B0604030504040204" pitchFamily="34" charset="0"/>
                <a:ea typeface="Verdana" panose="020B0604030504040204" pitchFamily="34" charset="0"/>
                <a:cs typeface="Verdana" panose="020B0604030504040204" pitchFamily="34" charset="0"/>
              </a:rPr>
              <a:t>Basic Lee Geometric Control</a:t>
            </a:r>
            <a:endParaRPr lang="en-US" sz="1850" dirty="0">
              <a:latin typeface="Verdana" panose="020B0604030504040204" pitchFamily="34" charset="0"/>
              <a:ea typeface="Verdana" panose="020B0604030504040204" pitchFamily="34" charset="0"/>
              <a:cs typeface="Verdana" panose="020B0604030504040204" pitchFamily="34" charset="0"/>
            </a:endParaRPr>
          </a:p>
        </p:txBody>
      </p:sp>
      <p:sp>
        <p:nvSpPr>
          <p:cNvPr id="5" name="Text 3"/>
          <p:cNvSpPr/>
          <p:nvPr/>
        </p:nvSpPr>
        <p:spPr>
          <a:xfrm>
            <a:off x="874514" y="2013585"/>
            <a:ext cx="12881372" cy="616268"/>
          </a:xfrm>
          <a:prstGeom prst="rect">
            <a:avLst/>
          </a:prstGeom>
          <a:noFill/>
          <a:ln/>
        </p:spPr>
        <p:txBody>
          <a:bodyPr wrap="square" lIns="0" tIns="0" rIns="0" bIns="0" rtlCol="0" anchor="t"/>
          <a:lstStyle/>
          <a:p>
            <a:pPr marL="0" indent="0">
              <a:lnSpc>
                <a:spcPts val="2400"/>
              </a:lnSpc>
              <a:buNone/>
            </a:pPr>
            <a:r>
              <a:rPr lang="en-US" sz="1500" dirty="0">
                <a:solidFill>
                  <a:srgbClr val="000000"/>
                </a:solidFill>
                <a:latin typeface="Verdana" panose="020B0604030504040204" pitchFamily="34" charset="0"/>
                <a:ea typeface="Verdana" panose="020B0604030504040204" pitchFamily="34" charset="0"/>
                <a:cs typeface="Verdana" panose="020B0604030504040204" pitchFamily="34" charset="0"/>
              </a:rPr>
              <a:t>The </a:t>
            </a:r>
            <a:r>
              <a:rPr lang="en-US" sz="1500" b="1" dirty="0">
                <a:solidFill>
                  <a:srgbClr val="000000"/>
                </a:solidFill>
                <a:latin typeface="Verdana" panose="020B0604030504040204" pitchFamily="34" charset="0"/>
                <a:ea typeface="Verdana" panose="020B0604030504040204" pitchFamily="34" charset="0"/>
                <a:cs typeface="Verdana" panose="020B0604030504040204" pitchFamily="34" charset="0"/>
              </a:rPr>
              <a:t>Lee Geometric Control (Base)</a:t>
            </a:r>
            <a:r>
              <a:rPr lang="en-US" sz="1500" dirty="0">
                <a:solidFill>
                  <a:srgbClr val="000000"/>
                </a:solidFill>
                <a:latin typeface="Verdana" panose="020B0604030504040204" pitchFamily="34" charset="0"/>
                <a:ea typeface="Verdana" panose="020B0604030504040204" pitchFamily="34" charset="0"/>
                <a:cs typeface="Verdana" panose="020B0604030504040204" pitchFamily="34" charset="0"/>
              </a:rPr>
              <a:t> is a control strategy for quadrotor UAVs that operates in the special Euclidean group SE(3), which governs both position and orientation in three-dimensional space.</a:t>
            </a:r>
            <a:endParaRPr lang="en-US" sz="1500" dirty="0">
              <a:latin typeface="Verdana" panose="020B0604030504040204" pitchFamily="34" charset="0"/>
              <a:ea typeface="Verdana" panose="020B0604030504040204" pitchFamily="34" charset="0"/>
              <a:cs typeface="Verdana" panose="020B0604030504040204" pitchFamily="34" charset="0"/>
            </a:endParaRPr>
          </a:p>
        </p:txBody>
      </p:sp>
      <p:sp>
        <p:nvSpPr>
          <p:cNvPr id="6" name="Shape 4"/>
          <p:cNvSpPr/>
          <p:nvPr/>
        </p:nvSpPr>
        <p:spPr>
          <a:xfrm>
            <a:off x="951786" y="3046809"/>
            <a:ext cx="22860" cy="4655106"/>
          </a:xfrm>
          <a:prstGeom prst="roundRect">
            <a:avLst>
              <a:gd name="adj" fmla="val 353996"/>
            </a:avLst>
          </a:prstGeom>
          <a:solidFill>
            <a:srgbClr val="414A70"/>
          </a:solidFill>
          <a:ln/>
        </p:spPr>
        <p:txBody>
          <a:bodyPr/>
          <a:lstStyle/>
          <a:p>
            <a:endParaRPr lang="it-IT"/>
          </a:p>
        </p:txBody>
      </p:sp>
      <p:sp>
        <p:nvSpPr>
          <p:cNvPr id="7" name="Shape 5"/>
          <p:cNvSpPr/>
          <p:nvPr/>
        </p:nvSpPr>
        <p:spPr>
          <a:xfrm>
            <a:off x="1157109" y="3468767"/>
            <a:ext cx="674251" cy="22860"/>
          </a:xfrm>
          <a:prstGeom prst="roundRect">
            <a:avLst>
              <a:gd name="adj" fmla="val 353996"/>
            </a:avLst>
          </a:prstGeom>
          <a:solidFill>
            <a:srgbClr val="414A70"/>
          </a:solidFill>
          <a:ln/>
        </p:spPr>
        <p:txBody>
          <a:bodyPr/>
          <a:lstStyle/>
          <a:p>
            <a:endParaRPr lang="it-IT"/>
          </a:p>
        </p:txBody>
      </p:sp>
      <p:sp>
        <p:nvSpPr>
          <p:cNvPr id="8" name="Shape 6"/>
          <p:cNvSpPr/>
          <p:nvPr/>
        </p:nvSpPr>
        <p:spPr>
          <a:xfrm>
            <a:off x="746462" y="3263503"/>
            <a:ext cx="433507" cy="433507"/>
          </a:xfrm>
          <a:prstGeom prst="roundRect">
            <a:avLst>
              <a:gd name="adj" fmla="val 18667"/>
            </a:avLst>
          </a:prstGeom>
          <a:solidFill>
            <a:srgbClr val="283157"/>
          </a:solidFill>
          <a:ln w="7620">
            <a:solidFill>
              <a:srgbClr val="414A70"/>
            </a:solidFill>
            <a:prstDash val="solid"/>
          </a:ln>
        </p:spPr>
        <p:txBody>
          <a:bodyPr/>
          <a:lstStyle/>
          <a:p>
            <a:endParaRPr lang="it-IT"/>
          </a:p>
        </p:txBody>
      </p:sp>
      <p:sp>
        <p:nvSpPr>
          <p:cNvPr id="9" name="Text 7"/>
          <p:cNvSpPr/>
          <p:nvPr/>
        </p:nvSpPr>
        <p:spPr>
          <a:xfrm>
            <a:off x="896957" y="3335774"/>
            <a:ext cx="132517" cy="288965"/>
          </a:xfrm>
          <a:prstGeom prst="rect">
            <a:avLst/>
          </a:prstGeom>
          <a:noFill/>
          <a:ln/>
        </p:spPr>
        <p:txBody>
          <a:bodyPr wrap="none" lIns="0" tIns="0" rIns="0" bIns="0" rtlCol="0" anchor="t"/>
          <a:lstStyle/>
          <a:p>
            <a:pPr marL="0" indent="0" algn="ctr">
              <a:lnSpc>
                <a:spcPts val="2250"/>
              </a:lnSpc>
              <a:buNone/>
            </a:pPr>
            <a:r>
              <a:rPr lang="en-US" sz="2250" dirty="0">
                <a:solidFill>
                  <a:srgbClr val="EBECEF"/>
                </a:solidFill>
                <a:latin typeface="Fraunces Medium" pitchFamily="34" charset="0"/>
                <a:ea typeface="Fraunces Medium" pitchFamily="34" charset="-122"/>
                <a:cs typeface="Fraunces Medium" pitchFamily="34" charset="-120"/>
              </a:rPr>
              <a:t>1</a:t>
            </a:r>
            <a:endParaRPr lang="en-US" sz="2250" dirty="0"/>
          </a:p>
        </p:txBody>
      </p:sp>
      <p:sp>
        <p:nvSpPr>
          <p:cNvPr id="10" name="Text 8"/>
          <p:cNvSpPr/>
          <p:nvPr/>
        </p:nvSpPr>
        <p:spPr>
          <a:xfrm>
            <a:off x="2022872" y="3239452"/>
            <a:ext cx="2414111" cy="300990"/>
          </a:xfrm>
          <a:prstGeom prst="rect">
            <a:avLst/>
          </a:prstGeom>
          <a:noFill/>
          <a:ln/>
        </p:spPr>
        <p:txBody>
          <a:bodyPr wrap="none" lIns="0" tIns="0" rIns="0" bIns="0" rtlCol="0" anchor="t"/>
          <a:lstStyle/>
          <a:p>
            <a:pPr marL="0" indent="0" algn="l">
              <a:lnSpc>
                <a:spcPts val="2350"/>
              </a:lnSpc>
              <a:buNone/>
            </a:pPr>
            <a:r>
              <a:rPr lang="en-US" sz="1850" dirty="0">
                <a:solidFill>
                  <a:srgbClr val="EBECEF"/>
                </a:solidFill>
                <a:latin typeface="Verdana" panose="020B0604030504040204" pitchFamily="34" charset="0"/>
                <a:ea typeface="Verdana" panose="020B0604030504040204" pitchFamily="34" charset="0"/>
                <a:cs typeface="Verdana" panose="020B0604030504040204" pitchFamily="34" charset="0"/>
              </a:rPr>
              <a:t>Position Control Law</a:t>
            </a:r>
            <a:endParaRPr lang="en-US" sz="1850" dirty="0">
              <a:latin typeface="Verdana" panose="020B0604030504040204" pitchFamily="34" charset="0"/>
              <a:ea typeface="Verdana" panose="020B0604030504040204" pitchFamily="34" charset="0"/>
              <a:cs typeface="Verdana" panose="020B0604030504040204" pitchFamily="34" charset="0"/>
            </a:endParaRPr>
          </a:p>
        </p:txBody>
      </p:sp>
      <p:sp>
        <p:nvSpPr>
          <p:cNvPr id="11" name="Text 9"/>
          <p:cNvSpPr/>
          <p:nvPr/>
        </p:nvSpPr>
        <p:spPr>
          <a:xfrm>
            <a:off x="1974056" y="3583662"/>
            <a:ext cx="11933277" cy="616268"/>
          </a:xfrm>
          <a:prstGeom prst="rect">
            <a:avLst/>
          </a:prstGeom>
          <a:noFill/>
          <a:ln/>
        </p:spPr>
        <p:txBody>
          <a:bodyPr wrap="square" lIns="0" tIns="0" rIns="0" bIns="0" rtlCol="0" anchor="t"/>
          <a:lstStyle/>
          <a:p>
            <a:pPr marL="0" indent="0" algn="l">
              <a:lnSpc>
                <a:spcPts val="2400"/>
              </a:lnSpc>
              <a:buNone/>
            </a:pPr>
            <a:r>
              <a:rPr lang="en-US" sz="1500" dirty="0">
                <a:solidFill>
                  <a:srgbClr val="EBECEF"/>
                </a:solidFill>
                <a:latin typeface="Verdana" panose="020B0604030504040204" pitchFamily="34" charset="0"/>
                <a:ea typeface="Verdana" panose="020B0604030504040204" pitchFamily="34" charset="0"/>
                <a:cs typeface="Verdana" panose="020B0604030504040204" pitchFamily="34" charset="0"/>
              </a:rPr>
              <a:t>The position control law generates desired acceleration based on position and velocity errors. It incorporates proportional and derivative gains (Kp and Kv) to ensure smooth trajectory tracking while compensating for gravity.</a:t>
            </a:r>
            <a:endParaRPr lang="en-US" sz="1500" dirty="0">
              <a:latin typeface="Verdana" panose="020B0604030504040204" pitchFamily="34" charset="0"/>
              <a:ea typeface="Verdana" panose="020B0604030504040204" pitchFamily="34" charset="0"/>
              <a:cs typeface="Verdana" panose="020B0604030504040204" pitchFamily="34" charset="0"/>
            </a:endParaRPr>
          </a:p>
        </p:txBody>
      </p:sp>
      <p:pic>
        <p:nvPicPr>
          <p:cNvPr id="12" name="Image 0" descr="preencoded.png"/>
          <p:cNvPicPr>
            <a:picLocks noChangeAspect="1"/>
          </p:cNvPicPr>
          <p:nvPr/>
        </p:nvPicPr>
        <p:blipFill>
          <a:blip r:embed="rId3"/>
          <a:stretch>
            <a:fillRect/>
          </a:stretch>
        </p:blipFill>
        <p:spPr>
          <a:xfrm>
            <a:off x="2022872" y="4488894"/>
            <a:ext cx="2237065" cy="334208"/>
          </a:xfrm>
          <a:prstGeom prst="rect">
            <a:avLst/>
          </a:prstGeom>
        </p:spPr>
      </p:pic>
      <p:pic>
        <p:nvPicPr>
          <p:cNvPr id="13" name="Image 1" descr="preencoded.png"/>
          <p:cNvPicPr>
            <a:picLocks noChangeAspect="1"/>
          </p:cNvPicPr>
          <p:nvPr/>
        </p:nvPicPr>
        <p:blipFill>
          <a:blip r:embed="rId4"/>
          <a:stretch>
            <a:fillRect/>
          </a:stretch>
        </p:blipFill>
        <p:spPr>
          <a:xfrm>
            <a:off x="2022872" y="5039797"/>
            <a:ext cx="1648420" cy="318016"/>
          </a:xfrm>
          <a:prstGeom prst="rect">
            <a:avLst/>
          </a:prstGeom>
        </p:spPr>
      </p:pic>
      <p:sp>
        <p:nvSpPr>
          <p:cNvPr id="14" name="Shape 10"/>
          <p:cNvSpPr/>
          <p:nvPr/>
        </p:nvSpPr>
        <p:spPr>
          <a:xfrm>
            <a:off x="1157109" y="6165056"/>
            <a:ext cx="674251" cy="22860"/>
          </a:xfrm>
          <a:prstGeom prst="roundRect">
            <a:avLst>
              <a:gd name="adj" fmla="val 353996"/>
            </a:avLst>
          </a:prstGeom>
          <a:solidFill>
            <a:srgbClr val="414A70"/>
          </a:solidFill>
          <a:ln/>
        </p:spPr>
        <p:txBody>
          <a:bodyPr/>
          <a:lstStyle/>
          <a:p>
            <a:endParaRPr lang="it-IT"/>
          </a:p>
        </p:txBody>
      </p:sp>
      <p:sp>
        <p:nvSpPr>
          <p:cNvPr id="15" name="Shape 11"/>
          <p:cNvSpPr/>
          <p:nvPr/>
        </p:nvSpPr>
        <p:spPr>
          <a:xfrm>
            <a:off x="746462" y="5959793"/>
            <a:ext cx="433507" cy="433507"/>
          </a:xfrm>
          <a:prstGeom prst="roundRect">
            <a:avLst>
              <a:gd name="adj" fmla="val 18667"/>
            </a:avLst>
          </a:prstGeom>
          <a:solidFill>
            <a:srgbClr val="283157"/>
          </a:solidFill>
          <a:ln w="7620">
            <a:solidFill>
              <a:srgbClr val="414A70"/>
            </a:solidFill>
            <a:prstDash val="solid"/>
          </a:ln>
        </p:spPr>
        <p:txBody>
          <a:bodyPr/>
          <a:lstStyle/>
          <a:p>
            <a:endParaRPr lang="it-IT"/>
          </a:p>
        </p:txBody>
      </p:sp>
      <p:sp>
        <p:nvSpPr>
          <p:cNvPr id="16" name="Text 12"/>
          <p:cNvSpPr/>
          <p:nvPr/>
        </p:nvSpPr>
        <p:spPr>
          <a:xfrm>
            <a:off x="875645" y="6032063"/>
            <a:ext cx="175141" cy="288965"/>
          </a:xfrm>
          <a:prstGeom prst="rect">
            <a:avLst/>
          </a:prstGeom>
          <a:noFill/>
          <a:ln/>
        </p:spPr>
        <p:txBody>
          <a:bodyPr wrap="none" lIns="0" tIns="0" rIns="0" bIns="0" rtlCol="0" anchor="t"/>
          <a:lstStyle/>
          <a:p>
            <a:pPr marL="0" indent="0" algn="ctr">
              <a:lnSpc>
                <a:spcPts val="2250"/>
              </a:lnSpc>
              <a:buNone/>
            </a:pPr>
            <a:r>
              <a:rPr lang="en-US" sz="2250" dirty="0">
                <a:solidFill>
                  <a:srgbClr val="EBECEF"/>
                </a:solidFill>
                <a:latin typeface="Fraunces Medium" pitchFamily="34" charset="0"/>
                <a:ea typeface="Fraunces Medium" pitchFamily="34" charset="-122"/>
                <a:cs typeface="Fraunces Medium" pitchFamily="34" charset="-120"/>
              </a:rPr>
              <a:t>2</a:t>
            </a:r>
            <a:endParaRPr lang="en-US" sz="2250" dirty="0"/>
          </a:p>
        </p:txBody>
      </p:sp>
      <p:sp>
        <p:nvSpPr>
          <p:cNvPr id="17" name="Text 13"/>
          <p:cNvSpPr/>
          <p:nvPr/>
        </p:nvSpPr>
        <p:spPr>
          <a:xfrm>
            <a:off x="2022872" y="5935742"/>
            <a:ext cx="2409349" cy="300990"/>
          </a:xfrm>
          <a:prstGeom prst="rect">
            <a:avLst/>
          </a:prstGeom>
          <a:noFill/>
          <a:ln/>
        </p:spPr>
        <p:txBody>
          <a:bodyPr wrap="none" lIns="0" tIns="0" rIns="0" bIns="0" rtlCol="0" anchor="t"/>
          <a:lstStyle/>
          <a:p>
            <a:pPr marL="0" indent="0" algn="l">
              <a:lnSpc>
                <a:spcPts val="2350"/>
              </a:lnSpc>
              <a:buNone/>
            </a:pPr>
            <a:r>
              <a:rPr lang="en-US" sz="1850" dirty="0">
                <a:solidFill>
                  <a:srgbClr val="EBECEF"/>
                </a:solidFill>
                <a:latin typeface="Verdana" panose="020B0604030504040204" pitchFamily="34" charset="0"/>
                <a:ea typeface="Verdana" panose="020B0604030504040204" pitchFamily="34" charset="0"/>
                <a:cs typeface="Verdana" panose="020B0604030504040204" pitchFamily="34" charset="0"/>
              </a:rPr>
              <a:t>Attitude Control Law</a:t>
            </a:r>
            <a:endParaRPr lang="en-US" sz="1850" dirty="0">
              <a:latin typeface="Verdana" panose="020B0604030504040204" pitchFamily="34" charset="0"/>
              <a:ea typeface="Verdana" panose="020B0604030504040204" pitchFamily="34" charset="0"/>
              <a:cs typeface="Verdana" panose="020B0604030504040204" pitchFamily="34" charset="0"/>
            </a:endParaRPr>
          </a:p>
        </p:txBody>
      </p:sp>
      <p:sp>
        <p:nvSpPr>
          <p:cNvPr id="18" name="Text 14"/>
          <p:cNvSpPr/>
          <p:nvPr/>
        </p:nvSpPr>
        <p:spPr>
          <a:xfrm>
            <a:off x="2022872" y="6352223"/>
            <a:ext cx="11933277" cy="616268"/>
          </a:xfrm>
          <a:prstGeom prst="rect">
            <a:avLst/>
          </a:prstGeom>
          <a:noFill/>
          <a:ln/>
        </p:spPr>
        <p:txBody>
          <a:bodyPr wrap="square" lIns="0" tIns="0" rIns="0" bIns="0" rtlCol="0" anchor="t"/>
          <a:lstStyle/>
          <a:p>
            <a:pPr marL="0" indent="0" algn="l">
              <a:lnSpc>
                <a:spcPts val="2400"/>
              </a:lnSpc>
              <a:buNone/>
            </a:pPr>
            <a:r>
              <a:rPr lang="en-US" sz="1500" dirty="0">
                <a:solidFill>
                  <a:srgbClr val="EBECEF"/>
                </a:solidFill>
                <a:latin typeface="Verdana" panose="020B0604030504040204" pitchFamily="34" charset="0"/>
                <a:ea typeface="Verdana" panose="020B0604030504040204" pitchFamily="34" charset="0"/>
                <a:cs typeface="Verdana" panose="020B0604030504040204" pitchFamily="34" charset="0"/>
              </a:rPr>
              <a:t>The attitude control law ensures alignment with the desired thrust direction. It uses attitude and angular velocity errors (eR and eΩ) to compute the required torque, considering the inertia matrix and gyroscopic effects.</a:t>
            </a:r>
            <a:endParaRPr lang="en-US" sz="1500" dirty="0">
              <a:latin typeface="Verdana" panose="020B0604030504040204" pitchFamily="34" charset="0"/>
              <a:ea typeface="Verdana" panose="020B0604030504040204" pitchFamily="34" charset="0"/>
              <a:cs typeface="Verdana" panose="020B0604030504040204" pitchFamily="34" charset="0"/>
            </a:endParaRPr>
          </a:p>
        </p:txBody>
      </p:sp>
      <p:pic>
        <p:nvPicPr>
          <p:cNvPr id="19" name="Image 2" descr="preencoded.png"/>
          <p:cNvPicPr>
            <a:picLocks noChangeAspect="1"/>
          </p:cNvPicPr>
          <p:nvPr/>
        </p:nvPicPr>
        <p:blipFill>
          <a:blip r:embed="rId5"/>
          <a:stretch>
            <a:fillRect/>
          </a:stretch>
        </p:blipFill>
        <p:spPr>
          <a:xfrm>
            <a:off x="2022872" y="7185184"/>
            <a:ext cx="5544741" cy="324088"/>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11662" y="716280"/>
            <a:ext cx="5418177" cy="651272"/>
          </a:xfrm>
          <a:prstGeom prst="rect">
            <a:avLst/>
          </a:prstGeom>
          <a:noFill/>
          <a:ln/>
        </p:spPr>
        <p:txBody>
          <a:bodyPr wrap="none" lIns="0" tIns="0" rIns="0" bIns="0" rtlCol="0" anchor="t"/>
          <a:lstStyle/>
          <a:p>
            <a:pPr marL="0" indent="0">
              <a:lnSpc>
                <a:spcPts val="5100"/>
              </a:lnSpc>
              <a:buNone/>
            </a:pPr>
            <a:r>
              <a:rPr lang="en-US" sz="4100" b="1" dirty="0">
                <a:solidFill>
                  <a:srgbClr val="FFFFFF"/>
                </a:solidFill>
                <a:latin typeface="Arial" panose="020B0604020202020204" pitchFamily="34" charset="0"/>
                <a:ea typeface="Fraunces Medium" pitchFamily="34" charset="-122"/>
                <a:cs typeface="Arial" panose="020B0604020202020204" pitchFamily="34" charset="0"/>
              </a:rPr>
              <a:t>Lee Evolution Control</a:t>
            </a:r>
            <a:endParaRPr lang="en-US" sz="4100" b="1" dirty="0">
              <a:latin typeface="Arial" panose="020B0604020202020204" pitchFamily="34" charset="0"/>
              <a:cs typeface="Arial" panose="020B0604020202020204" pitchFamily="34" charset="0"/>
            </a:endParaRPr>
          </a:p>
        </p:txBody>
      </p:sp>
      <p:sp>
        <p:nvSpPr>
          <p:cNvPr id="3" name="Shape 1"/>
          <p:cNvSpPr/>
          <p:nvPr/>
        </p:nvSpPr>
        <p:spPr>
          <a:xfrm>
            <a:off x="911662" y="1888450"/>
            <a:ext cx="12807077" cy="1384697"/>
          </a:xfrm>
          <a:prstGeom prst="roundRect">
            <a:avLst>
              <a:gd name="adj" fmla="val 7901"/>
            </a:avLst>
          </a:prstGeom>
          <a:solidFill>
            <a:srgbClr val="EBECEF"/>
          </a:solidFill>
          <a:ln w="15240">
            <a:solidFill>
              <a:srgbClr val="D1D2D5"/>
            </a:solidFill>
            <a:prstDash val="solid"/>
          </a:ln>
        </p:spPr>
        <p:txBody>
          <a:bodyPr/>
          <a:lstStyle/>
          <a:p>
            <a:endParaRPr lang="it-IT"/>
          </a:p>
        </p:txBody>
      </p:sp>
      <p:sp>
        <p:nvSpPr>
          <p:cNvPr id="4" name="Text 2"/>
          <p:cNvSpPr/>
          <p:nvPr/>
        </p:nvSpPr>
        <p:spPr>
          <a:xfrm>
            <a:off x="1187291" y="2164080"/>
            <a:ext cx="12255818" cy="833438"/>
          </a:xfrm>
          <a:prstGeom prst="rect">
            <a:avLst/>
          </a:prstGeom>
          <a:noFill/>
          <a:ln/>
        </p:spPr>
        <p:txBody>
          <a:bodyPr wrap="square" lIns="0" tIns="0" rIns="0" bIns="0" rtlCol="0" anchor="t"/>
          <a:lstStyle/>
          <a:p>
            <a:pPr marL="0" indent="0">
              <a:lnSpc>
                <a:spcPts val="3250"/>
              </a:lnSpc>
              <a:buNone/>
            </a:pPr>
            <a:r>
              <a:rPr lang="en-US" sz="2050" dirty="0">
                <a:solidFill>
                  <a:srgbClr val="000000"/>
                </a:solidFill>
                <a:latin typeface="Verdana" panose="020B0604030504040204" pitchFamily="34" charset="0"/>
                <a:ea typeface="Verdana" panose="020B0604030504040204" pitchFamily="34" charset="0"/>
                <a:cs typeface="Verdana" panose="020B0604030504040204" pitchFamily="34" charset="0"/>
              </a:rPr>
              <a:t>Modifications to the original Lee controller to improve its handling of large rotational discrepancies, in particular 180-degree rotations.</a:t>
            </a:r>
            <a:endParaRPr lang="en-US" sz="2050" dirty="0">
              <a:latin typeface="Verdana" panose="020B0604030504040204" pitchFamily="34" charset="0"/>
              <a:ea typeface="Verdana" panose="020B0604030504040204" pitchFamily="34" charset="0"/>
              <a:cs typeface="Verdana" panose="020B0604030504040204" pitchFamily="34" charset="0"/>
            </a:endParaRPr>
          </a:p>
        </p:txBody>
      </p:sp>
      <p:sp>
        <p:nvSpPr>
          <p:cNvPr id="5" name="Shape 3"/>
          <p:cNvSpPr/>
          <p:nvPr/>
        </p:nvSpPr>
        <p:spPr>
          <a:xfrm>
            <a:off x="1287066" y="3566160"/>
            <a:ext cx="30480" cy="3948708"/>
          </a:xfrm>
          <a:prstGeom prst="roundRect">
            <a:avLst>
              <a:gd name="adj" fmla="val 358941"/>
            </a:avLst>
          </a:prstGeom>
          <a:solidFill>
            <a:srgbClr val="414A70"/>
          </a:solidFill>
          <a:ln/>
        </p:spPr>
        <p:txBody>
          <a:bodyPr/>
          <a:lstStyle/>
          <a:p>
            <a:endParaRPr lang="it-IT"/>
          </a:p>
        </p:txBody>
      </p:sp>
      <p:sp>
        <p:nvSpPr>
          <p:cNvPr id="6" name="Shape 4"/>
          <p:cNvSpPr/>
          <p:nvPr/>
        </p:nvSpPr>
        <p:spPr>
          <a:xfrm>
            <a:off x="1009293" y="3859173"/>
            <a:ext cx="586026" cy="586026"/>
          </a:xfrm>
          <a:prstGeom prst="roundRect">
            <a:avLst>
              <a:gd name="adj" fmla="val 18669"/>
            </a:avLst>
          </a:prstGeom>
          <a:solidFill>
            <a:srgbClr val="283157"/>
          </a:solidFill>
          <a:ln w="15240">
            <a:solidFill>
              <a:srgbClr val="414A70"/>
            </a:solidFill>
            <a:prstDash val="solid"/>
          </a:ln>
        </p:spPr>
        <p:txBody>
          <a:bodyPr/>
          <a:lstStyle/>
          <a:p>
            <a:endParaRPr lang="it-IT"/>
          </a:p>
        </p:txBody>
      </p:sp>
      <p:sp>
        <p:nvSpPr>
          <p:cNvPr id="7" name="Text 5"/>
          <p:cNvSpPr/>
          <p:nvPr/>
        </p:nvSpPr>
        <p:spPr>
          <a:xfrm>
            <a:off x="1212652" y="3956804"/>
            <a:ext cx="179189" cy="390763"/>
          </a:xfrm>
          <a:prstGeom prst="rect">
            <a:avLst/>
          </a:prstGeom>
          <a:noFill/>
          <a:ln/>
        </p:spPr>
        <p:txBody>
          <a:bodyPr wrap="none" lIns="0" tIns="0" rIns="0" bIns="0" rtlCol="0" anchor="t"/>
          <a:lstStyle/>
          <a:p>
            <a:pPr marL="0" indent="0" algn="ctr">
              <a:lnSpc>
                <a:spcPts val="3050"/>
              </a:lnSpc>
              <a:buNone/>
            </a:pPr>
            <a:r>
              <a:rPr lang="en-US" sz="3050" dirty="0">
                <a:solidFill>
                  <a:srgbClr val="EBECEF"/>
                </a:solidFill>
                <a:latin typeface="Fraunces Medium" pitchFamily="34" charset="0"/>
                <a:ea typeface="Fraunces Medium" pitchFamily="34" charset="-122"/>
                <a:cs typeface="Fraunces Medium" pitchFamily="34" charset="-120"/>
              </a:rPr>
              <a:t>1</a:t>
            </a:r>
            <a:endParaRPr lang="en-US" sz="3050" dirty="0"/>
          </a:p>
        </p:txBody>
      </p:sp>
      <p:sp>
        <p:nvSpPr>
          <p:cNvPr id="8" name="Text 6"/>
          <p:cNvSpPr/>
          <p:nvPr/>
        </p:nvSpPr>
        <p:spPr>
          <a:xfrm>
            <a:off x="1823204" y="3826550"/>
            <a:ext cx="3411974" cy="406956"/>
          </a:xfrm>
          <a:prstGeom prst="rect">
            <a:avLst/>
          </a:prstGeom>
          <a:noFill/>
          <a:ln/>
        </p:spPr>
        <p:txBody>
          <a:bodyPr wrap="none" lIns="0" tIns="0" rIns="0" bIns="0" rtlCol="0" anchor="t"/>
          <a:lstStyle/>
          <a:p>
            <a:pPr marL="0" indent="0" algn="l">
              <a:lnSpc>
                <a:spcPts val="3200"/>
              </a:lnSpc>
              <a:buNone/>
            </a:pPr>
            <a:r>
              <a:rPr lang="en-US" sz="2550" dirty="0">
                <a:solidFill>
                  <a:srgbClr val="EBECEF"/>
                </a:solidFill>
                <a:latin typeface="Verdana" panose="020B0604030504040204" pitchFamily="34" charset="0"/>
                <a:ea typeface="Verdana" panose="020B0604030504040204" pitchFamily="34" charset="0"/>
                <a:cs typeface="Verdana" panose="020B0604030504040204" pitchFamily="34" charset="0"/>
              </a:rPr>
              <a:t>Enhanced Robustness</a:t>
            </a:r>
            <a:endParaRPr lang="en-US" sz="2550" dirty="0">
              <a:latin typeface="Verdana" panose="020B0604030504040204" pitchFamily="34" charset="0"/>
              <a:ea typeface="Verdana" panose="020B0604030504040204" pitchFamily="34" charset="0"/>
              <a:cs typeface="Verdana" panose="020B0604030504040204" pitchFamily="34" charset="0"/>
            </a:endParaRPr>
          </a:p>
        </p:txBody>
      </p:sp>
      <p:sp>
        <p:nvSpPr>
          <p:cNvPr id="9" name="Text 7"/>
          <p:cNvSpPr/>
          <p:nvPr/>
        </p:nvSpPr>
        <p:spPr>
          <a:xfrm>
            <a:off x="1823204" y="4389715"/>
            <a:ext cx="11895534" cy="1250156"/>
          </a:xfrm>
          <a:prstGeom prst="rect">
            <a:avLst/>
          </a:prstGeom>
          <a:noFill/>
          <a:ln/>
        </p:spPr>
        <p:txBody>
          <a:bodyPr wrap="square" lIns="0" tIns="0" rIns="0" bIns="0" rtlCol="0" anchor="t"/>
          <a:lstStyle/>
          <a:p>
            <a:pPr marL="0" indent="0" algn="l">
              <a:lnSpc>
                <a:spcPts val="3250"/>
              </a:lnSpc>
              <a:buNone/>
            </a:pPr>
            <a:r>
              <a:rPr lang="en-US" sz="2050" dirty="0">
                <a:solidFill>
                  <a:srgbClr val="EBECEF"/>
                </a:solidFill>
                <a:latin typeface="Verdana" panose="020B0604030504040204" pitchFamily="34" charset="0"/>
                <a:ea typeface="Verdana" panose="020B0604030504040204" pitchFamily="34" charset="0"/>
                <a:cs typeface="Verdana" panose="020B0604030504040204" pitchFamily="34" charset="0"/>
              </a:rPr>
              <a:t>This evolution addresses limitations in the base controller, that, when performing large rotations, experiences slow convergence and possible instabilities, due to the non-uniqueness of the rotation representation in SO(3)</a:t>
            </a:r>
            <a:endParaRPr lang="en-US" sz="2050" dirty="0">
              <a:latin typeface="Verdana" panose="020B0604030504040204" pitchFamily="34" charset="0"/>
              <a:ea typeface="Verdana" panose="020B0604030504040204" pitchFamily="34" charset="0"/>
              <a:cs typeface="Verdana" panose="020B0604030504040204" pitchFamily="34" charset="0"/>
            </a:endParaRPr>
          </a:p>
        </p:txBody>
      </p:sp>
      <p:sp>
        <p:nvSpPr>
          <p:cNvPr id="10" name="Shape 8"/>
          <p:cNvSpPr/>
          <p:nvPr/>
        </p:nvSpPr>
        <p:spPr>
          <a:xfrm>
            <a:off x="1009293" y="6453664"/>
            <a:ext cx="586026" cy="586026"/>
          </a:xfrm>
          <a:prstGeom prst="roundRect">
            <a:avLst>
              <a:gd name="adj" fmla="val 18669"/>
            </a:avLst>
          </a:prstGeom>
          <a:solidFill>
            <a:srgbClr val="283157"/>
          </a:solidFill>
          <a:ln w="15240">
            <a:solidFill>
              <a:srgbClr val="414A70"/>
            </a:solidFill>
            <a:prstDash val="solid"/>
          </a:ln>
        </p:spPr>
        <p:txBody>
          <a:bodyPr/>
          <a:lstStyle/>
          <a:p>
            <a:endParaRPr lang="it-IT"/>
          </a:p>
        </p:txBody>
      </p:sp>
      <p:sp>
        <p:nvSpPr>
          <p:cNvPr id="11" name="Text 9"/>
          <p:cNvSpPr/>
          <p:nvPr/>
        </p:nvSpPr>
        <p:spPr>
          <a:xfrm>
            <a:off x="1183838" y="6551295"/>
            <a:ext cx="236815" cy="390763"/>
          </a:xfrm>
          <a:prstGeom prst="rect">
            <a:avLst/>
          </a:prstGeom>
          <a:noFill/>
          <a:ln/>
        </p:spPr>
        <p:txBody>
          <a:bodyPr wrap="none" lIns="0" tIns="0" rIns="0" bIns="0" rtlCol="0" anchor="t"/>
          <a:lstStyle/>
          <a:p>
            <a:pPr marL="0" indent="0" algn="ctr">
              <a:lnSpc>
                <a:spcPts val="3050"/>
              </a:lnSpc>
              <a:buNone/>
            </a:pPr>
            <a:r>
              <a:rPr lang="en-US" sz="3050" dirty="0">
                <a:solidFill>
                  <a:srgbClr val="EBECEF"/>
                </a:solidFill>
                <a:latin typeface="Fraunces Medium" pitchFamily="34" charset="0"/>
                <a:ea typeface="Fraunces Medium" pitchFamily="34" charset="-122"/>
                <a:cs typeface="Fraunces Medium" pitchFamily="34" charset="-120"/>
              </a:rPr>
              <a:t>2</a:t>
            </a:r>
            <a:endParaRPr lang="en-US" sz="3050" dirty="0"/>
          </a:p>
        </p:txBody>
      </p:sp>
      <p:sp>
        <p:nvSpPr>
          <p:cNvPr id="12" name="Text 10"/>
          <p:cNvSpPr/>
          <p:nvPr/>
        </p:nvSpPr>
        <p:spPr>
          <a:xfrm>
            <a:off x="1823204" y="6421041"/>
            <a:ext cx="11895534" cy="833438"/>
          </a:xfrm>
          <a:prstGeom prst="rect">
            <a:avLst/>
          </a:prstGeom>
          <a:noFill/>
          <a:ln/>
        </p:spPr>
        <p:txBody>
          <a:bodyPr wrap="square" lIns="0" tIns="0" rIns="0" bIns="0" rtlCol="0" anchor="t"/>
          <a:lstStyle/>
          <a:p>
            <a:pPr marL="0" indent="0" algn="l">
              <a:lnSpc>
                <a:spcPts val="3250"/>
              </a:lnSpc>
              <a:buNone/>
            </a:pPr>
            <a:r>
              <a:rPr lang="en-US" sz="2050" dirty="0">
                <a:solidFill>
                  <a:srgbClr val="EBECEF"/>
                </a:solidFill>
                <a:latin typeface="Verdana" panose="020B0604030504040204" pitchFamily="34" charset="0"/>
                <a:ea typeface="Verdana" panose="020B0604030504040204" pitchFamily="34" charset="0"/>
                <a:cs typeface="Verdana" panose="020B0604030504040204" pitchFamily="34" charset="0"/>
              </a:rPr>
              <a:t>A new attitude error metric and error function provide smoother convergence for aggressive maneuvers, resulting in faster stabilization and increased agility.</a:t>
            </a:r>
            <a:endParaRPr lang="en-US" sz="2050" dirty="0">
              <a:latin typeface="Verdana" panose="020B0604030504040204" pitchFamily="34" charset="0"/>
              <a:ea typeface="Verdana" panose="020B0604030504040204" pitchFamily="34" charset="0"/>
              <a:cs typeface="Verdana" panose="020B060403050404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15" name="Immagine 14" descr="Immagine che contiene design&#10;&#10;Descrizione generata automaticamente con attendibilità media">
            <a:extLst>
              <a:ext uri="{FF2B5EF4-FFF2-40B4-BE49-F238E27FC236}">
                <a16:creationId xmlns:a16="http://schemas.microsoft.com/office/drawing/2014/main" id="{8B80AE65-52AB-C22F-8F2E-B6C5B8957820}"/>
              </a:ext>
            </a:extLst>
          </p:cNvPr>
          <p:cNvPicPr>
            <a:picLocks noChangeAspect="1"/>
          </p:cNvPicPr>
          <p:nvPr/>
        </p:nvPicPr>
        <p:blipFill>
          <a:blip r:embed="rId3"/>
          <a:stretch>
            <a:fillRect/>
          </a:stretch>
        </p:blipFill>
        <p:spPr>
          <a:xfrm>
            <a:off x="-2" y="14288"/>
            <a:ext cx="14855753" cy="8343900"/>
          </a:xfrm>
          <a:prstGeom prst="rect">
            <a:avLst/>
          </a:prstGeom>
        </p:spPr>
      </p:pic>
      <p:sp>
        <p:nvSpPr>
          <p:cNvPr id="18" name="Rettangolo con angoli arrotondati 17">
            <a:extLst>
              <a:ext uri="{FF2B5EF4-FFF2-40B4-BE49-F238E27FC236}">
                <a16:creationId xmlns:a16="http://schemas.microsoft.com/office/drawing/2014/main" id="{C582C0ED-BAD6-91FD-C412-3FAD35EA6444}"/>
              </a:ext>
            </a:extLst>
          </p:cNvPr>
          <p:cNvSpPr/>
          <p:nvPr/>
        </p:nvSpPr>
        <p:spPr>
          <a:xfrm>
            <a:off x="8121968" y="3718197"/>
            <a:ext cx="6229709" cy="1694973"/>
          </a:xfrm>
          <a:prstGeom prst="roundRect">
            <a:avLst>
              <a:gd name="adj" fmla="val 5400"/>
            </a:avLst>
          </a:prstGeom>
          <a:solidFill>
            <a:schemeClr val="bg1"/>
          </a:solidFill>
          <a:ln w="28575">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200" dirty="0">
              <a:solidFill>
                <a:schemeClr val="tx1"/>
              </a:solidFill>
              <a:latin typeface="Verdana" panose="020B0604030504040204" pitchFamily="34" charset="0"/>
              <a:ea typeface="Verdana" panose="020B0604030504040204" pitchFamily="34" charset="0"/>
              <a:cs typeface="Verdana" panose="020B0604030504040204" pitchFamily="34" charset="0"/>
            </a:endParaRPr>
          </a:p>
        </p:txBody>
      </p:sp>
      <p:sp>
        <p:nvSpPr>
          <p:cNvPr id="19" name="Rettangolo con angoli arrotondati 18">
            <a:extLst>
              <a:ext uri="{FF2B5EF4-FFF2-40B4-BE49-F238E27FC236}">
                <a16:creationId xmlns:a16="http://schemas.microsoft.com/office/drawing/2014/main" id="{248484DC-4230-1544-F674-C7E9484BBEEF}"/>
              </a:ext>
            </a:extLst>
          </p:cNvPr>
          <p:cNvSpPr/>
          <p:nvPr/>
        </p:nvSpPr>
        <p:spPr>
          <a:xfrm>
            <a:off x="8108276" y="5646652"/>
            <a:ext cx="6213277" cy="1874044"/>
          </a:xfrm>
          <a:prstGeom prst="roundRect">
            <a:avLst>
              <a:gd name="adj" fmla="val 5400"/>
            </a:avLst>
          </a:prstGeom>
          <a:solidFill>
            <a:schemeClr val="bg1"/>
          </a:solidFill>
          <a:ln w="28575">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000" dirty="0"/>
          </a:p>
        </p:txBody>
      </p:sp>
      <p:sp>
        <p:nvSpPr>
          <p:cNvPr id="16" name="Rettangolo con angoli arrotondati 15">
            <a:extLst>
              <a:ext uri="{FF2B5EF4-FFF2-40B4-BE49-F238E27FC236}">
                <a16:creationId xmlns:a16="http://schemas.microsoft.com/office/drawing/2014/main" id="{17ECCB9C-C269-FA06-6138-A28E2394962A}"/>
              </a:ext>
            </a:extLst>
          </p:cNvPr>
          <p:cNvSpPr/>
          <p:nvPr/>
        </p:nvSpPr>
        <p:spPr>
          <a:xfrm>
            <a:off x="817126" y="1616660"/>
            <a:ext cx="5763938" cy="5881620"/>
          </a:xfrm>
          <a:prstGeom prst="roundRect">
            <a:avLst>
              <a:gd name="adj" fmla="val 5400"/>
            </a:avLst>
          </a:prstGeom>
          <a:solidFill>
            <a:schemeClr val="bg1"/>
          </a:solidFill>
          <a:ln w="28575">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000" dirty="0"/>
          </a:p>
        </p:txBody>
      </p:sp>
      <p:sp>
        <p:nvSpPr>
          <p:cNvPr id="17" name="Rettangolo con angoli arrotondati 16">
            <a:extLst>
              <a:ext uri="{FF2B5EF4-FFF2-40B4-BE49-F238E27FC236}">
                <a16:creationId xmlns:a16="http://schemas.microsoft.com/office/drawing/2014/main" id="{A8322A37-8BD4-C107-8611-1FF910B7E786}"/>
              </a:ext>
            </a:extLst>
          </p:cNvPr>
          <p:cNvSpPr/>
          <p:nvPr/>
        </p:nvSpPr>
        <p:spPr>
          <a:xfrm>
            <a:off x="8121968" y="1605437"/>
            <a:ext cx="6213277" cy="1874044"/>
          </a:xfrm>
          <a:prstGeom prst="roundRect">
            <a:avLst>
              <a:gd name="adj" fmla="val 5400"/>
            </a:avLst>
          </a:prstGeom>
          <a:solidFill>
            <a:schemeClr val="bg1"/>
          </a:solidFill>
          <a:ln w="28575">
            <a:solidFill>
              <a:srgbClr val="4472C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2000" dirty="0"/>
          </a:p>
        </p:txBody>
      </p:sp>
      <p:sp>
        <p:nvSpPr>
          <p:cNvPr id="2" name="Text 0"/>
          <p:cNvSpPr/>
          <p:nvPr/>
        </p:nvSpPr>
        <p:spPr>
          <a:xfrm>
            <a:off x="817126" y="467995"/>
            <a:ext cx="7687985" cy="583644"/>
          </a:xfrm>
          <a:prstGeom prst="rect">
            <a:avLst/>
          </a:prstGeom>
          <a:noFill/>
          <a:ln/>
        </p:spPr>
        <p:txBody>
          <a:bodyPr wrap="none" lIns="0" tIns="0" rIns="0" bIns="0" rtlCol="0" anchor="t"/>
          <a:lstStyle/>
          <a:p>
            <a:pPr marL="0" indent="0">
              <a:lnSpc>
                <a:spcPts val="4550"/>
              </a:lnSpc>
              <a:buNone/>
            </a:pPr>
            <a:r>
              <a:rPr lang="en-US" sz="3600" b="1" dirty="0">
                <a:latin typeface="Arial" panose="020B0604020202020204" pitchFamily="34" charset="0"/>
                <a:ea typeface="Verdana" panose="020B0604030504040204" pitchFamily="34" charset="0"/>
                <a:cs typeface="Arial" panose="020B0604020202020204" pitchFamily="34" charset="0"/>
              </a:rPr>
              <a:t>Problem Statement and Objectives</a:t>
            </a:r>
          </a:p>
        </p:txBody>
      </p:sp>
      <p:sp>
        <p:nvSpPr>
          <p:cNvPr id="4" name="Text 2"/>
          <p:cNvSpPr/>
          <p:nvPr/>
        </p:nvSpPr>
        <p:spPr>
          <a:xfrm>
            <a:off x="600076" y="3394028"/>
            <a:ext cx="2926298" cy="335391"/>
          </a:xfrm>
          <a:prstGeom prst="rect">
            <a:avLst/>
          </a:prstGeom>
          <a:noFill/>
          <a:ln/>
        </p:spPr>
        <p:txBody>
          <a:bodyPr wrap="none" lIns="0" tIns="0" rIns="0" bIns="0" rtlCol="0" anchor="t"/>
          <a:lstStyle/>
          <a:p>
            <a:pPr marL="0" indent="0">
              <a:lnSpc>
                <a:spcPts val="2850"/>
              </a:lnSpc>
              <a:buNone/>
            </a:pPr>
            <a:r>
              <a:rPr lang="en-US" sz="2800" dirty="0">
                <a:solidFill>
                  <a:srgbClr val="0070C0"/>
                </a:solidFill>
                <a:latin typeface="Verdana" panose="020B0604030504040204" pitchFamily="34" charset="0"/>
                <a:ea typeface="Verdana" panose="020B0604030504040204" pitchFamily="34" charset="0"/>
                <a:cs typeface="Verdana" panose="020B0604030504040204" pitchFamily="34" charset="0"/>
              </a:rPr>
              <a:t>		Main problem</a:t>
            </a:r>
          </a:p>
        </p:txBody>
      </p:sp>
      <p:sp>
        <p:nvSpPr>
          <p:cNvPr id="5" name="Text 3"/>
          <p:cNvSpPr/>
          <p:nvPr/>
        </p:nvSpPr>
        <p:spPr>
          <a:xfrm>
            <a:off x="1224773" y="4447888"/>
            <a:ext cx="4948644" cy="686989"/>
          </a:xfrm>
          <a:prstGeom prst="rect">
            <a:avLst/>
          </a:prstGeom>
          <a:noFill/>
          <a:ln/>
        </p:spPr>
        <p:txBody>
          <a:bodyPr wrap="square" lIns="0" tIns="0" rIns="0" bIns="0" rtlCol="0" anchor="t"/>
          <a:lstStyle/>
          <a:p>
            <a:pPr marL="0" indent="0" algn="ctr">
              <a:lnSpc>
                <a:spcPts val="2900"/>
              </a:lnSpc>
              <a:buNone/>
            </a:pPr>
            <a:r>
              <a:rPr lang="en-US" sz="2200" dirty="0">
                <a:latin typeface="Verdana" panose="020B0604030504040204" pitchFamily="34" charset="0"/>
                <a:ea typeface="Verdana" panose="020B0604030504040204" pitchFamily="34" charset="0"/>
                <a:cs typeface="Verdana" panose="020B0604030504040204" pitchFamily="34" charset="0"/>
              </a:rPr>
              <a:t>Stabilize Drone after deployment from fast-moving aircraft.</a:t>
            </a:r>
          </a:p>
        </p:txBody>
      </p:sp>
      <p:sp>
        <p:nvSpPr>
          <p:cNvPr id="7" name="Text 5"/>
          <p:cNvSpPr/>
          <p:nvPr/>
        </p:nvSpPr>
        <p:spPr>
          <a:xfrm>
            <a:off x="8349377" y="1869171"/>
            <a:ext cx="2918579" cy="364688"/>
          </a:xfrm>
          <a:prstGeom prst="rect">
            <a:avLst/>
          </a:prstGeom>
          <a:noFill/>
          <a:ln/>
        </p:spPr>
        <p:txBody>
          <a:bodyPr wrap="none" lIns="0" tIns="0" rIns="0" bIns="0" rtlCol="0" anchor="t"/>
          <a:lstStyle/>
          <a:p>
            <a:pPr marL="0" indent="0">
              <a:lnSpc>
                <a:spcPts val="2850"/>
              </a:lnSpc>
              <a:buNone/>
            </a:pPr>
            <a:r>
              <a:rPr lang="en-US" sz="2200" dirty="0">
                <a:solidFill>
                  <a:srgbClr val="0070C0"/>
                </a:solidFill>
                <a:latin typeface="Verdana" panose="020B0604030504040204" pitchFamily="34" charset="0"/>
                <a:ea typeface="Verdana" panose="020B0604030504040204" pitchFamily="34" charset="0"/>
                <a:cs typeface="Verdana" panose="020B0604030504040204" pitchFamily="34" charset="0"/>
              </a:rPr>
              <a:t>Objective 1</a:t>
            </a:r>
          </a:p>
        </p:txBody>
      </p:sp>
      <p:sp>
        <p:nvSpPr>
          <p:cNvPr id="8" name="Text 6"/>
          <p:cNvSpPr/>
          <p:nvPr/>
        </p:nvSpPr>
        <p:spPr>
          <a:xfrm>
            <a:off x="8363069" y="2411253"/>
            <a:ext cx="5731073" cy="746998"/>
          </a:xfrm>
          <a:prstGeom prst="rect">
            <a:avLst/>
          </a:prstGeom>
          <a:noFill/>
          <a:ln/>
        </p:spPr>
        <p:txBody>
          <a:bodyPr wrap="square" lIns="0" tIns="0" rIns="0" bIns="0" rtlCol="0" anchor="t"/>
          <a:lstStyle/>
          <a:p>
            <a:pPr marL="0" indent="0">
              <a:lnSpc>
                <a:spcPts val="2900"/>
              </a:lnSpc>
              <a:buNone/>
            </a:pPr>
            <a:r>
              <a:rPr lang="en-US" sz="2000" dirty="0">
                <a:latin typeface="Verdana" panose="020B0604030504040204" pitchFamily="34" charset="0"/>
                <a:ea typeface="Verdana" panose="020B0604030504040204" pitchFamily="34" charset="0"/>
                <a:cs typeface="Verdana" panose="020B0604030504040204" pitchFamily="34" charset="0"/>
              </a:rPr>
              <a:t>Develop robust control algorithms for post-deployment stabilization.</a:t>
            </a:r>
          </a:p>
        </p:txBody>
      </p:sp>
      <p:sp>
        <p:nvSpPr>
          <p:cNvPr id="10" name="Text 8"/>
          <p:cNvSpPr/>
          <p:nvPr/>
        </p:nvSpPr>
        <p:spPr>
          <a:xfrm>
            <a:off x="8379501" y="3959300"/>
            <a:ext cx="2918579" cy="364688"/>
          </a:xfrm>
          <a:prstGeom prst="rect">
            <a:avLst/>
          </a:prstGeom>
          <a:noFill/>
          <a:ln/>
        </p:spPr>
        <p:txBody>
          <a:bodyPr wrap="none" lIns="0" tIns="0" rIns="0" bIns="0" rtlCol="0" anchor="t"/>
          <a:lstStyle/>
          <a:p>
            <a:pPr marL="0" indent="0">
              <a:lnSpc>
                <a:spcPts val="2850"/>
              </a:lnSpc>
              <a:buNone/>
            </a:pPr>
            <a:r>
              <a:rPr lang="en-US" sz="2200" dirty="0">
                <a:solidFill>
                  <a:srgbClr val="0070C0"/>
                </a:solidFill>
                <a:latin typeface="Verdana" panose="020B0604030504040204" pitchFamily="34" charset="0"/>
                <a:ea typeface="Verdana" panose="020B0604030504040204" pitchFamily="34" charset="0"/>
                <a:cs typeface="Verdana" panose="020B0604030504040204" pitchFamily="34" charset="0"/>
              </a:rPr>
              <a:t>Objective 2</a:t>
            </a:r>
          </a:p>
        </p:txBody>
      </p:sp>
      <p:sp>
        <p:nvSpPr>
          <p:cNvPr id="11" name="Text 9"/>
          <p:cNvSpPr/>
          <p:nvPr/>
        </p:nvSpPr>
        <p:spPr>
          <a:xfrm>
            <a:off x="8349377" y="4439584"/>
            <a:ext cx="5731073" cy="373499"/>
          </a:xfrm>
          <a:prstGeom prst="rect">
            <a:avLst/>
          </a:prstGeom>
          <a:noFill/>
          <a:ln/>
        </p:spPr>
        <p:txBody>
          <a:bodyPr wrap="none" lIns="0" tIns="0" rIns="0" bIns="0" rtlCol="0" anchor="t"/>
          <a:lstStyle/>
          <a:p>
            <a:pPr marL="0" indent="0">
              <a:lnSpc>
                <a:spcPts val="2900"/>
              </a:lnSpc>
              <a:buNone/>
            </a:pPr>
            <a:r>
              <a:rPr lang="en-US" sz="2000" dirty="0">
                <a:latin typeface="Verdana" panose="020B0604030504040204" pitchFamily="34" charset="0"/>
                <a:ea typeface="Verdana" panose="020B0604030504040204" pitchFamily="34" charset="0"/>
                <a:cs typeface="Verdana" panose="020B0604030504040204" pitchFamily="34" charset="0"/>
              </a:rPr>
              <a:t>Simulate real-world conditions for </a:t>
            </a:r>
          </a:p>
          <a:p>
            <a:pPr marL="0" indent="0">
              <a:lnSpc>
                <a:spcPts val="2900"/>
              </a:lnSpc>
              <a:buNone/>
            </a:pPr>
            <a:r>
              <a:rPr lang="en-US" sz="2000" dirty="0">
                <a:latin typeface="Verdana" panose="020B0604030504040204" pitchFamily="34" charset="0"/>
                <a:ea typeface="Verdana" panose="020B0604030504040204" pitchFamily="34" charset="0"/>
                <a:cs typeface="Verdana" panose="020B0604030504040204" pitchFamily="34" charset="0"/>
              </a:rPr>
              <a:t>Deployment.</a:t>
            </a:r>
          </a:p>
        </p:txBody>
      </p:sp>
      <p:sp>
        <p:nvSpPr>
          <p:cNvPr id="13" name="Text 11"/>
          <p:cNvSpPr/>
          <p:nvPr/>
        </p:nvSpPr>
        <p:spPr>
          <a:xfrm>
            <a:off x="8363069" y="5948998"/>
            <a:ext cx="2918579" cy="364688"/>
          </a:xfrm>
          <a:prstGeom prst="rect">
            <a:avLst/>
          </a:prstGeom>
          <a:noFill/>
          <a:ln/>
        </p:spPr>
        <p:txBody>
          <a:bodyPr wrap="none" lIns="0" tIns="0" rIns="0" bIns="0" rtlCol="0" anchor="t"/>
          <a:lstStyle/>
          <a:p>
            <a:pPr marL="0" indent="0">
              <a:lnSpc>
                <a:spcPts val="2850"/>
              </a:lnSpc>
              <a:buNone/>
            </a:pPr>
            <a:r>
              <a:rPr lang="en-US" sz="2200" dirty="0">
                <a:solidFill>
                  <a:srgbClr val="0070C0"/>
                </a:solidFill>
                <a:latin typeface="Verdana" panose="020B0604030504040204" pitchFamily="34" charset="0"/>
                <a:ea typeface="Verdana" panose="020B0604030504040204" pitchFamily="34" charset="0"/>
                <a:cs typeface="Verdana" panose="020B0604030504040204" pitchFamily="34" charset="0"/>
              </a:rPr>
              <a:t>Objective 3</a:t>
            </a:r>
          </a:p>
        </p:txBody>
      </p:sp>
      <p:sp>
        <p:nvSpPr>
          <p:cNvPr id="14" name="Text 12"/>
          <p:cNvSpPr/>
          <p:nvPr/>
        </p:nvSpPr>
        <p:spPr>
          <a:xfrm>
            <a:off x="8363069" y="6491159"/>
            <a:ext cx="5731073" cy="746998"/>
          </a:xfrm>
          <a:prstGeom prst="rect">
            <a:avLst/>
          </a:prstGeom>
          <a:noFill/>
          <a:ln/>
        </p:spPr>
        <p:txBody>
          <a:bodyPr wrap="square" lIns="0" tIns="0" rIns="0" bIns="0" rtlCol="0" anchor="t"/>
          <a:lstStyle/>
          <a:p>
            <a:pPr marL="0" indent="0">
              <a:lnSpc>
                <a:spcPts val="2900"/>
              </a:lnSpc>
              <a:buNone/>
            </a:pPr>
            <a:r>
              <a:rPr lang="en-US" sz="2000" dirty="0">
                <a:latin typeface="Verdana" panose="020B0604030504040204" pitchFamily="34" charset="0"/>
                <a:ea typeface="Verdana" panose="020B0604030504040204" pitchFamily="34" charset="0"/>
                <a:cs typeface="Verdana" panose="020B0604030504040204" pitchFamily="34" charset="0"/>
              </a:rPr>
              <a:t>Analyze and identify most efficient stabilization approach.</a:t>
            </a:r>
          </a:p>
        </p:txBody>
      </p:sp>
      <p:sp>
        <p:nvSpPr>
          <p:cNvPr id="20" name="Mostrina 19">
            <a:extLst>
              <a:ext uri="{FF2B5EF4-FFF2-40B4-BE49-F238E27FC236}">
                <a16:creationId xmlns:a16="http://schemas.microsoft.com/office/drawing/2014/main" id="{3836FB25-6D33-38B8-A386-83A43EDEFC0D}"/>
              </a:ext>
            </a:extLst>
          </p:cNvPr>
          <p:cNvSpPr/>
          <p:nvPr/>
        </p:nvSpPr>
        <p:spPr>
          <a:xfrm>
            <a:off x="7091602" y="4112267"/>
            <a:ext cx="509860" cy="583645"/>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1" name="Mostrina 20">
            <a:extLst>
              <a:ext uri="{FF2B5EF4-FFF2-40B4-BE49-F238E27FC236}">
                <a16:creationId xmlns:a16="http://schemas.microsoft.com/office/drawing/2014/main" id="{6E1D35D6-F569-BF96-9F94-05512CE70A10}"/>
              </a:ext>
            </a:extLst>
          </p:cNvPr>
          <p:cNvSpPr/>
          <p:nvPr/>
        </p:nvSpPr>
        <p:spPr>
          <a:xfrm>
            <a:off x="7091602" y="2275536"/>
            <a:ext cx="509860" cy="583645"/>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22" name="Mostrina 21">
            <a:extLst>
              <a:ext uri="{FF2B5EF4-FFF2-40B4-BE49-F238E27FC236}">
                <a16:creationId xmlns:a16="http://schemas.microsoft.com/office/drawing/2014/main" id="{929D6510-F417-06F6-FBBC-C336E130D463}"/>
              </a:ext>
            </a:extLst>
          </p:cNvPr>
          <p:cNvSpPr/>
          <p:nvPr/>
        </p:nvSpPr>
        <p:spPr>
          <a:xfrm>
            <a:off x="7091603" y="5948998"/>
            <a:ext cx="509860" cy="583645"/>
          </a:xfrm>
          <a:prstGeom prst="chevron">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
        <p:nvSpPr>
          <p:cNvPr id="3" name="CasellaDiTesto 2">
            <a:extLst>
              <a:ext uri="{FF2B5EF4-FFF2-40B4-BE49-F238E27FC236}">
                <a16:creationId xmlns:a16="http://schemas.microsoft.com/office/drawing/2014/main" id="{4EB59E9F-F591-043B-36F0-2F12034C675C}"/>
              </a:ext>
            </a:extLst>
          </p:cNvPr>
          <p:cNvSpPr txBox="1"/>
          <p:nvPr/>
        </p:nvSpPr>
        <p:spPr>
          <a:xfrm>
            <a:off x="14162219" y="106214"/>
            <a:ext cx="468181" cy="400110"/>
          </a:xfrm>
          <a:prstGeom prst="rect">
            <a:avLst/>
          </a:prstGeom>
          <a:noFill/>
        </p:spPr>
        <p:txBody>
          <a:bodyPr wrap="square" rtlCol="0">
            <a:spAutoFit/>
          </a:bodyPr>
          <a:lstStyle/>
          <a:p>
            <a:r>
              <a:rPr lang="it-IT" sz="2000" dirty="0">
                <a:latin typeface="Verdana" panose="020B0604030504040204" pitchFamily="34" charset="0"/>
                <a:ea typeface="Verdana" panose="020B0604030504040204" pitchFamily="34" charset="0"/>
                <a:cs typeface="Verdana" panose="020B0604030504040204" pitchFamily="34" charset="0"/>
              </a:rPr>
              <a:t>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19150" y="697825"/>
            <a:ext cx="8837533" cy="584954"/>
          </a:xfrm>
          <a:prstGeom prst="rect">
            <a:avLst/>
          </a:prstGeom>
          <a:noFill/>
          <a:ln/>
        </p:spPr>
        <p:txBody>
          <a:bodyPr wrap="none" lIns="0" tIns="0" rIns="0" bIns="0" rtlCol="0" anchor="t"/>
          <a:lstStyle/>
          <a:p>
            <a:pPr marL="0" indent="0">
              <a:lnSpc>
                <a:spcPts val="4600"/>
              </a:lnSpc>
              <a:buNone/>
            </a:pPr>
            <a:r>
              <a:rPr lang="en-US" sz="3650" b="1" dirty="0">
                <a:solidFill>
                  <a:srgbClr val="FFFFFF"/>
                </a:solidFill>
                <a:latin typeface="Arial" panose="020B0604020202020204" pitchFamily="34" charset="0"/>
                <a:ea typeface="Fraunces Medium" pitchFamily="34" charset="-122"/>
                <a:cs typeface="Arial" panose="020B0604020202020204" pitchFamily="34" charset="0"/>
              </a:rPr>
              <a:t>Quaternion Based Sliding Mode Control</a:t>
            </a:r>
            <a:endParaRPr lang="en-US" sz="3650" b="1" dirty="0">
              <a:latin typeface="Arial" panose="020B0604020202020204" pitchFamily="34" charset="0"/>
              <a:cs typeface="Arial" panose="020B0604020202020204" pitchFamily="34" charset="0"/>
            </a:endParaRPr>
          </a:p>
        </p:txBody>
      </p:sp>
      <p:sp>
        <p:nvSpPr>
          <p:cNvPr id="3" name="Shape 1"/>
          <p:cNvSpPr/>
          <p:nvPr/>
        </p:nvSpPr>
        <p:spPr>
          <a:xfrm>
            <a:off x="819150" y="1750814"/>
            <a:ext cx="12992100" cy="1980962"/>
          </a:xfrm>
          <a:prstGeom prst="roundRect">
            <a:avLst>
              <a:gd name="adj" fmla="val 4962"/>
            </a:avLst>
          </a:prstGeom>
          <a:solidFill>
            <a:srgbClr val="EBECEF"/>
          </a:solidFill>
          <a:ln w="7620">
            <a:solidFill>
              <a:srgbClr val="D1D2D5"/>
            </a:solidFill>
            <a:prstDash val="solid"/>
          </a:ln>
        </p:spPr>
        <p:txBody>
          <a:bodyPr/>
          <a:lstStyle/>
          <a:p>
            <a:endParaRPr lang="it-IT"/>
          </a:p>
        </p:txBody>
      </p:sp>
      <p:sp>
        <p:nvSpPr>
          <p:cNvPr id="4" name="Text 2"/>
          <p:cNvSpPr/>
          <p:nvPr/>
        </p:nvSpPr>
        <p:spPr>
          <a:xfrm>
            <a:off x="1060728" y="1992392"/>
            <a:ext cx="12508944" cy="1497806"/>
          </a:xfrm>
          <a:prstGeom prst="rect">
            <a:avLst/>
          </a:prstGeom>
          <a:noFill/>
          <a:ln/>
        </p:spPr>
        <p:txBody>
          <a:bodyPr wrap="square" lIns="0" tIns="0" rIns="0" bIns="0" rtlCol="0" anchor="t"/>
          <a:lstStyle/>
          <a:p>
            <a:pPr marL="0" indent="0">
              <a:lnSpc>
                <a:spcPts val="2900"/>
              </a:lnSpc>
              <a:buNone/>
            </a:pPr>
            <a:r>
              <a:rPr lang="en-US" sz="1800" dirty="0">
                <a:solidFill>
                  <a:srgbClr val="000000"/>
                </a:solidFill>
                <a:latin typeface="Verdana" panose="020B0604030504040204" pitchFamily="34" charset="0"/>
                <a:ea typeface="Verdana" panose="020B0604030504040204" pitchFamily="34" charset="0"/>
                <a:cs typeface="Verdana" panose="020B0604030504040204" pitchFamily="34" charset="0"/>
              </a:rPr>
              <a:t>Sliding Mode Control (SMC) introduces a robust control method capable of handling nonlinearities, uncertainties, and external disturbances. The core of SMC is the Attitude Control Law, with the sliding surface σ, which combines quaternion-based attitude error and angular velocity error. This surface acts as a reference for the system's desired behavior, driving the system's state to itself and maintains it there</a:t>
            </a: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
        <p:nvSpPr>
          <p:cNvPr id="5" name="Shape 3"/>
          <p:cNvSpPr/>
          <p:nvPr/>
        </p:nvSpPr>
        <p:spPr>
          <a:xfrm>
            <a:off x="819150" y="4258270"/>
            <a:ext cx="526494" cy="526494"/>
          </a:xfrm>
          <a:prstGeom prst="roundRect">
            <a:avLst>
              <a:gd name="adj" fmla="val 18671"/>
            </a:avLst>
          </a:prstGeom>
          <a:solidFill>
            <a:srgbClr val="283157"/>
          </a:solidFill>
          <a:ln w="7620">
            <a:solidFill>
              <a:srgbClr val="414A70"/>
            </a:solidFill>
            <a:prstDash val="solid"/>
          </a:ln>
        </p:spPr>
        <p:txBody>
          <a:bodyPr/>
          <a:lstStyle/>
          <a:p>
            <a:endParaRPr lang="it-IT"/>
          </a:p>
        </p:txBody>
      </p:sp>
      <p:sp>
        <p:nvSpPr>
          <p:cNvPr id="6" name="Text 4"/>
          <p:cNvSpPr/>
          <p:nvPr/>
        </p:nvSpPr>
        <p:spPr>
          <a:xfrm>
            <a:off x="1001911" y="4345900"/>
            <a:ext cx="160973" cy="351115"/>
          </a:xfrm>
          <a:prstGeom prst="rect">
            <a:avLst/>
          </a:prstGeom>
          <a:noFill/>
          <a:ln/>
        </p:spPr>
        <p:txBody>
          <a:bodyPr wrap="none" lIns="0" tIns="0" rIns="0" bIns="0" rtlCol="0" anchor="t"/>
          <a:lstStyle/>
          <a:p>
            <a:pPr marL="0" indent="0" algn="ctr">
              <a:lnSpc>
                <a:spcPts val="2750"/>
              </a:lnSpc>
              <a:buNone/>
            </a:pPr>
            <a:r>
              <a:rPr lang="en-US" sz="2750" dirty="0">
                <a:solidFill>
                  <a:srgbClr val="EBECEF"/>
                </a:solidFill>
                <a:latin typeface="Fraunces Medium" pitchFamily="34" charset="0"/>
                <a:ea typeface="Fraunces Medium" pitchFamily="34" charset="-122"/>
                <a:cs typeface="Fraunces Medium" pitchFamily="34" charset="-120"/>
              </a:rPr>
              <a:t>1</a:t>
            </a:r>
            <a:endParaRPr lang="en-US" sz="2750" dirty="0"/>
          </a:p>
        </p:txBody>
      </p:sp>
      <p:sp>
        <p:nvSpPr>
          <p:cNvPr id="7" name="Text 5"/>
          <p:cNvSpPr/>
          <p:nvPr/>
        </p:nvSpPr>
        <p:spPr>
          <a:xfrm>
            <a:off x="1579602" y="4258270"/>
            <a:ext cx="3594259" cy="365641"/>
          </a:xfrm>
          <a:prstGeom prst="rect">
            <a:avLst/>
          </a:prstGeom>
          <a:noFill/>
          <a:ln/>
        </p:spPr>
        <p:txBody>
          <a:bodyPr wrap="none" lIns="0" tIns="0" rIns="0" bIns="0" rtlCol="0" anchor="t"/>
          <a:lstStyle/>
          <a:p>
            <a:pPr marL="0" indent="0">
              <a:lnSpc>
                <a:spcPts val="2850"/>
              </a:lnSpc>
              <a:buNone/>
            </a:pPr>
            <a:r>
              <a:rPr lang="en-US" sz="2300" dirty="0">
                <a:solidFill>
                  <a:srgbClr val="EBECEF"/>
                </a:solidFill>
                <a:latin typeface="Verdana" panose="020B0604030504040204" pitchFamily="34" charset="0"/>
                <a:ea typeface="Verdana" panose="020B0604030504040204" pitchFamily="34" charset="0"/>
                <a:cs typeface="Verdana" panose="020B0604030504040204" pitchFamily="34" charset="0"/>
              </a:rPr>
              <a:t>Sliding Surface Definition</a:t>
            </a:r>
            <a:endParaRPr lang="en-US" sz="2300" dirty="0">
              <a:latin typeface="Verdana" panose="020B0604030504040204" pitchFamily="34" charset="0"/>
              <a:ea typeface="Verdana" panose="020B0604030504040204" pitchFamily="34" charset="0"/>
              <a:cs typeface="Verdana" panose="020B0604030504040204" pitchFamily="34" charset="0"/>
            </a:endParaRPr>
          </a:p>
        </p:txBody>
      </p:sp>
      <p:pic>
        <p:nvPicPr>
          <p:cNvPr id="8" name="Image 0" descr="preencoded.png"/>
          <p:cNvPicPr>
            <a:picLocks noChangeAspect="1"/>
          </p:cNvPicPr>
          <p:nvPr/>
        </p:nvPicPr>
        <p:blipFill>
          <a:blip r:embed="rId3"/>
          <a:stretch>
            <a:fillRect/>
          </a:stretch>
        </p:blipFill>
        <p:spPr>
          <a:xfrm>
            <a:off x="1579602" y="4887158"/>
            <a:ext cx="2262426" cy="463153"/>
          </a:xfrm>
          <a:prstGeom prst="rect">
            <a:avLst/>
          </a:prstGeom>
        </p:spPr>
      </p:pic>
      <p:sp>
        <p:nvSpPr>
          <p:cNvPr id="9" name="Text 6"/>
          <p:cNvSpPr/>
          <p:nvPr/>
        </p:nvSpPr>
        <p:spPr>
          <a:xfrm>
            <a:off x="1579602" y="5613559"/>
            <a:ext cx="5618678" cy="374452"/>
          </a:xfrm>
          <a:prstGeom prst="rect">
            <a:avLst/>
          </a:prstGeom>
          <a:noFill/>
          <a:ln/>
        </p:spPr>
        <p:txBody>
          <a:bodyPr wrap="none" lIns="0" tIns="0" rIns="0" bIns="0" rtlCol="0" anchor="t"/>
          <a:lstStyle/>
          <a:p>
            <a:pPr marL="0" indent="0">
              <a:lnSpc>
                <a:spcPts val="2900"/>
              </a:lnSpc>
              <a:buNone/>
            </a:pPr>
            <a:r>
              <a:rPr lang="en-US" sz="1800" dirty="0">
                <a:solidFill>
                  <a:srgbClr val="EBECEF"/>
                </a:solidFill>
                <a:latin typeface="Verdana" panose="020B0604030504040204" pitchFamily="34" charset="0"/>
                <a:ea typeface="Verdana" panose="020B0604030504040204" pitchFamily="34" charset="0"/>
                <a:cs typeface="Verdana" panose="020B0604030504040204" pitchFamily="34" charset="0"/>
              </a:rPr>
              <a:t>error definition:</a:t>
            </a:r>
            <a:endParaRPr lang="en-US" sz="1800" dirty="0">
              <a:latin typeface="Verdana" panose="020B0604030504040204" pitchFamily="34" charset="0"/>
              <a:ea typeface="Verdana" panose="020B0604030504040204" pitchFamily="34" charset="0"/>
              <a:cs typeface="Verdana" panose="020B0604030504040204" pitchFamily="34" charset="0"/>
            </a:endParaRPr>
          </a:p>
        </p:txBody>
      </p:sp>
      <p:pic>
        <p:nvPicPr>
          <p:cNvPr id="10" name="Image 1" descr="preencoded.png"/>
          <p:cNvPicPr>
            <a:picLocks noChangeAspect="1"/>
          </p:cNvPicPr>
          <p:nvPr/>
        </p:nvPicPr>
        <p:blipFill>
          <a:blip r:embed="rId4"/>
          <a:stretch>
            <a:fillRect/>
          </a:stretch>
        </p:blipFill>
        <p:spPr>
          <a:xfrm>
            <a:off x="1579602" y="6251258"/>
            <a:ext cx="2275403" cy="415647"/>
          </a:xfrm>
          <a:prstGeom prst="rect">
            <a:avLst/>
          </a:prstGeom>
        </p:spPr>
      </p:pic>
      <p:pic>
        <p:nvPicPr>
          <p:cNvPr id="11" name="Image 2" descr="preencoded.png"/>
          <p:cNvPicPr>
            <a:picLocks noChangeAspect="1"/>
          </p:cNvPicPr>
          <p:nvPr/>
        </p:nvPicPr>
        <p:blipFill>
          <a:blip r:embed="rId5"/>
          <a:stretch>
            <a:fillRect/>
          </a:stretch>
        </p:blipFill>
        <p:spPr>
          <a:xfrm>
            <a:off x="1579602" y="6930152"/>
            <a:ext cx="2366367" cy="394335"/>
          </a:xfrm>
          <a:prstGeom prst="rect">
            <a:avLst/>
          </a:prstGeom>
        </p:spPr>
      </p:pic>
      <p:sp>
        <p:nvSpPr>
          <p:cNvPr id="12" name="Shape 7"/>
          <p:cNvSpPr/>
          <p:nvPr/>
        </p:nvSpPr>
        <p:spPr>
          <a:xfrm>
            <a:off x="7432238" y="4258270"/>
            <a:ext cx="526494" cy="526494"/>
          </a:xfrm>
          <a:prstGeom prst="roundRect">
            <a:avLst>
              <a:gd name="adj" fmla="val 18671"/>
            </a:avLst>
          </a:prstGeom>
          <a:solidFill>
            <a:srgbClr val="283157"/>
          </a:solidFill>
          <a:ln w="7620">
            <a:solidFill>
              <a:srgbClr val="414A70"/>
            </a:solidFill>
            <a:prstDash val="solid"/>
          </a:ln>
        </p:spPr>
        <p:txBody>
          <a:bodyPr/>
          <a:lstStyle/>
          <a:p>
            <a:endParaRPr lang="it-IT"/>
          </a:p>
        </p:txBody>
      </p:sp>
      <p:sp>
        <p:nvSpPr>
          <p:cNvPr id="13" name="Text 8"/>
          <p:cNvSpPr/>
          <p:nvPr/>
        </p:nvSpPr>
        <p:spPr>
          <a:xfrm>
            <a:off x="7589044" y="4345900"/>
            <a:ext cx="212765" cy="351115"/>
          </a:xfrm>
          <a:prstGeom prst="rect">
            <a:avLst/>
          </a:prstGeom>
          <a:noFill/>
          <a:ln/>
        </p:spPr>
        <p:txBody>
          <a:bodyPr wrap="none" lIns="0" tIns="0" rIns="0" bIns="0" rtlCol="0" anchor="t"/>
          <a:lstStyle/>
          <a:p>
            <a:pPr marL="0" indent="0" algn="ctr">
              <a:lnSpc>
                <a:spcPts val="2750"/>
              </a:lnSpc>
              <a:buNone/>
            </a:pPr>
            <a:r>
              <a:rPr lang="en-US" sz="2750" dirty="0">
                <a:solidFill>
                  <a:srgbClr val="EBECEF"/>
                </a:solidFill>
                <a:latin typeface="Fraunces Medium" pitchFamily="34" charset="0"/>
                <a:ea typeface="Fraunces Medium" pitchFamily="34" charset="-122"/>
                <a:cs typeface="Fraunces Medium" pitchFamily="34" charset="-120"/>
              </a:rPr>
              <a:t>2</a:t>
            </a:r>
            <a:endParaRPr lang="en-US" sz="2750" dirty="0"/>
          </a:p>
        </p:txBody>
      </p:sp>
      <p:sp>
        <p:nvSpPr>
          <p:cNvPr id="14" name="Text 9"/>
          <p:cNvSpPr/>
          <p:nvPr/>
        </p:nvSpPr>
        <p:spPr>
          <a:xfrm>
            <a:off x="8192691" y="4258270"/>
            <a:ext cx="3007876" cy="365641"/>
          </a:xfrm>
          <a:prstGeom prst="rect">
            <a:avLst/>
          </a:prstGeom>
          <a:noFill/>
          <a:ln/>
        </p:spPr>
        <p:txBody>
          <a:bodyPr wrap="none" lIns="0" tIns="0" rIns="0" bIns="0" rtlCol="0" anchor="t"/>
          <a:lstStyle/>
          <a:p>
            <a:pPr marL="0" indent="0">
              <a:lnSpc>
                <a:spcPts val="2850"/>
              </a:lnSpc>
              <a:buNone/>
            </a:pPr>
            <a:r>
              <a:rPr lang="en-US" sz="2300" dirty="0">
                <a:solidFill>
                  <a:srgbClr val="EBECEF"/>
                </a:solidFill>
                <a:latin typeface="Verdana" panose="020B0604030504040204" pitchFamily="34" charset="0"/>
                <a:ea typeface="Verdana" panose="020B0604030504040204" pitchFamily="34" charset="0"/>
                <a:cs typeface="Verdana" panose="020B0604030504040204" pitchFamily="34" charset="0"/>
              </a:rPr>
              <a:t>Chattering Mitigation</a:t>
            </a:r>
            <a:endParaRPr lang="en-US" sz="2300" dirty="0">
              <a:latin typeface="Verdana" panose="020B0604030504040204" pitchFamily="34" charset="0"/>
              <a:ea typeface="Verdana" panose="020B0604030504040204" pitchFamily="34" charset="0"/>
              <a:cs typeface="Verdana" panose="020B0604030504040204" pitchFamily="34" charset="0"/>
            </a:endParaRPr>
          </a:p>
        </p:txBody>
      </p:sp>
      <p:sp>
        <p:nvSpPr>
          <p:cNvPr id="15" name="Text 10"/>
          <p:cNvSpPr/>
          <p:nvPr/>
        </p:nvSpPr>
        <p:spPr>
          <a:xfrm>
            <a:off x="8192691" y="4764286"/>
            <a:ext cx="5618678" cy="1872258"/>
          </a:xfrm>
          <a:prstGeom prst="rect">
            <a:avLst/>
          </a:prstGeom>
          <a:noFill/>
          <a:ln/>
        </p:spPr>
        <p:txBody>
          <a:bodyPr wrap="square" lIns="0" tIns="0" rIns="0" bIns="0" rtlCol="0" anchor="t"/>
          <a:lstStyle/>
          <a:p>
            <a:pPr marL="0" indent="0">
              <a:lnSpc>
                <a:spcPts val="2900"/>
              </a:lnSpc>
              <a:buNone/>
            </a:pPr>
            <a:r>
              <a:rPr lang="en-US" sz="1800" dirty="0">
                <a:solidFill>
                  <a:srgbClr val="EBECEF"/>
                </a:solidFill>
                <a:latin typeface="Verdana" panose="020B0604030504040204" pitchFamily="34" charset="0"/>
                <a:ea typeface="Verdana" panose="020B0604030504040204" pitchFamily="34" charset="0"/>
                <a:cs typeface="Verdana" panose="020B0604030504040204" pitchFamily="34" charset="0"/>
              </a:rPr>
              <a:t>The chattering effect, common in classical SMC, is mitigated using a continuous control law. This approach uses a tangent function to smooth the control input, reducing high-frequency oscillations.</a:t>
            </a:r>
            <a:endParaRPr lang="en-US" sz="1800" dirty="0">
              <a:latin typeface="Verdana" panose="020B0604030504040204" pitchFamily="34" charset="0"/>
              <a:ea typeface="Verdana" panose="020B0604030504040204" pitchFamily="34" charset="0"/>
              <a:cs typeface="Verdana" panose="020B0604030504040204" pitchFamily="34" charset="0"/>
            </a:endParaRPr>
          </a:p>
        </p:txBody>
      </p:sp>
      <p:pic>
        <p:nvPicPr>
          <p:cNvPr id="16" name="Image 3" descr="preencoded.png"/>
          <p:cNvPicPr>
            <a:picLocks noChangeAspect="1"/>
          </p:cNvPicPr>
          <p:nvPr/>
        </p:nvPicPr>
        <p:blipFill>
          <a:blip r:embed="rId6"/>
          <a:stretch>
            <a:fillRect/>
          </a:stretch>
        </p:blipFill>
        <p:spPr>
          <a:xfrm>
            <a:off x="8192691" y="6899791"/>
            <a:ext cx="4498896" cy="631984"/>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13" name="Immagine 12" descr="Immagine che contiene design&#10;&#10;Descrizione generata automaticamente con attendibilità media">
            <a:extLst>
              <a:ext uri="{FF2B5EF4-FFF2-40B4-BE49-F238E27FC236}">
                <a16:creationId xmlns:a16="http://schemas.microsoft.com/office/drawing/2014/main" id="{C1208378-F926-AB0F-AA52-0C2D84F0DCFE}"/>
              </a:ext>
            </a:extLst>
          </p:cNvPr>
          <p:cNvPicPr>
            <a:picLocks noChangeAspect="1"/>
          </p:cNvPicPr>
          <p:nvPr/>
        </p:nvPicPr>
        <p:blipFill>
          <a:blip r:embed="rId3"/>
          <a:stretch>
            <a:fillRect/>
          </a:stretch>
        </p:blipFill>
        <p:spPr>
          <a:xfrm>
            <a:off x="-1" y="0"/>
            <a:ext cx="14630402" cy="8229600"/>
          </a:xfrm>
          <a:prstGeom prst="rect">
            <a:avLst/>
          </a:prstGeom>
        </p:spPr>
      </p:pic>
      <p:sp>
        <p:nvSpPr>
          <p:cNvPr id="4" name="Text 1"/>
          <p:cNvSpPr/>
          <p:nvPr/>
        </p:nvSpPr>
        <p:spPr>
          <a:xfrm>
            <a:off x="1342192" y="2856667"/>
            <a:ext cx="4647605" cy="671036"/>
          </a:xfrm>
          <a:prstGeom prst="rect">
            <a:avLst/>
          </a:prstGeom>
          <a:noFill/>
          <a:ln/>
        </p:spPr>
        <p:txBody>
          <a:bodyPr wrap="none" lIns="0" tIns="0" rIns="0" bIns="0" rtlCol="0" anchor="t"/>
          <a:lstStyle/>
          <a:p>
            <a:pPr marL="571500" indent="-571500">
              <a:lnSpc>
                <a:spcPts val="5250"/>
              </a:lnSpc>
              <a:buFont typeface="Wingdings" pitchFamily="2" charset="2"/>
              <a:buChar char="Ø"/>
            </a:pPr>
            <a:endParaRPr lang="en-US" sz="4200" dirty="0">
              <a:latin typeface="Verdana" panose="020B0604030504040204" pitchFamily="34" charset="0"/>
              <a:ea typeface="Verdana" panose="020B0604030504040204" pitchFamily="34" charset="0"/>
              <a:cs typeface="Verdana" panose="020B0604030504040204" pitchFamily="34" charset="0"/>
            </a:endParaRPr>
          </a:p>
        </p:txBody>
      </p:sp>
      <p:sp>
        <p:nvSpPr>
          <p:cNvPr id="6" name="Text 2"/>
          <p:cNvSpPr/>
          <p:nvPr/>
        </p:nvSpPr>
        <p:spPr>
          <a:xfrm>
            <a:off x="1342192" y="3829645"/>
            <a:ext cx="2566749" cy="503277"/>
          </a:xfrm>
          <a:prstGeom prst="rect">
            <a:avLst/>
          </a:prstGeom>
          <a:noFill/>
          <a:ln/>
        </p:spPr>
        <p:txBody>
          <a:bodyPr wrap="none" lIns="0" tIns="0" rIns="0" bIns="0" rtlCol="0" anchor="t"/>
          <a:lstStyle/>
          <a:p>
            <a:pPr marL="457200" indent="-457200">
              <a:lnSpc>
                <a:spcPts val="3950"/>
              </a:lnSpc>
              <a:buFont typeface="Wingdings" pitchFamily="2" charset="2"/>
              <a:buChar char="q"/>
            </a:pPr>
            <a:r>
              <a:rPr lang="en-US" sz="2800" dirty="0">
                <a:latin typeface="Verdana" panose="020B0604030504040204" pitchFamily="34" charset="0"/>
                <a:ea typeface="Verdana" panose="020B0604030504040204" pitchFamily="34" charset="0"/>
                <a:cs typeface="Verdana" panose="020B0604030504040204" pitchFamily="34" charset="0"/>
              </a:rPr>
              <a:t>Gains Tuning</a:t>
            </a:r>
          </a:p>
        </p:txBody>
      </p:sp>
      <p:sp>
        <p:nvSpPr>
          <p:cNvPr id="8" name="Text 3"/>
          <p:cNvSpPr/>
          <p:nvPr/>
        </p:nvSpPr>
        <p:spPr>
          <a:xfrm>
            <a:off x="1342192" y="4634865"/>
            <a:ext cx="6794302" cy="503277"/>
          </a:xfrm>
          <a:prstGeom prst="rect">
            <a:avLst/>
          </a:prstGeom>
          <a:noFill/>
          <a:ln/>
        </p:spPr>
        <p:txBody>
          <a:bodyPr wrap="none" lIns="0" tIns="0" rIns="0" bIns="0" rtlCol="0" anchor="t"/>
          <a:lstStyle/>
          <a:p>
            <a:pPr marL="457200" indent="-457200">
              <a:lnSpc>
                <a:spcPts val="3950"/>
              </a:lnSpc>
              <a:buFont typeface="Wingdings" pitchFamily="2" charset="2"/>
              <a:buChar char="q"/>
            </a:pPr>
            <a:r>
              <a:rPr lang="en-US" sz="2800" dirty="0">
                <a:latin typeface="Verdana" panose="020B0604030504040204" pitchFamily="34" charset="0"/>
                <a:ea typeface="Verdana" panose="020B0604030504040204" pitchFamily="34" charset="0"/>
                <a:cs typeface="Verdana" panose="020B0604030504040204" pitchFamily="34" charset="0"/>
              </a:rPr>
              <a:t>Simulation Environment and </a:t>
            </a:r>
            <a:r>
              <a:rPr lang="en-US" sz="2800" dirty="0" err="1">
                <a:latin typeface="Verdana" panose="020B0604030504040204" pitchFamily="34" charset="0"/>
                <a:ea typeface="Verdana" panose="020B0604030504040204" pitchFamily="34" charset="0"/>
                <a:cs typeface="Verdana" panose="020B0604030504040204" pitchFamily="34" charset="0"/>
              </a:rPr>
              <a:t>SetUp</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sp>
        <p:nvSpPr>
          <p:cNvPr id="10" name="Text 4"/>
          <p:cNvSpPr/>
          <p:nvPr/>
        </p:nvSpPr>
        <p:spPr>
          <a:xfrm>
            <a:off x="1342192" y="5440085"/>
            <a:ext cx="5119926" cy="503277"/>
          </a:xfrm>
          <a:prstGeom prst="rect">
            <a:avLst/>
          </a:prstGeom>
          <a:noFill/>
          <a:ln/>
        </p:spPr>
        <p:txBody>
          <a:bodyPr wrap="none" lIns="0" tIns="0" rIns="0" bIns="0" rtlCol="0" anchor="t"/>
          <a:lstStyle/>
          <a:p>
            <a:pPr marL="457200" indent="-457200">
              <a:lnSpc>
                <a:spcPts val="3950"/>
              </a:lnSpc>
              <a:buFont typeface="Wingdings" pitchFamily="2" charset="2"/>
              <a:buChar char="q"/>
            </a:pPr>
            <a:r>
              <a:rPr lang="en-US" sz="2800" dirty="0">
                <a:latin typeface="Verdana" panose="020B0604030504040204" pitchFamily="34" charset="0"/>
                <a:ea typeface="Verdana" panose="020B0604030504040204" pitchFamily="34" charset="0"/>
                <a:cs typeface="Verdana" panose="020B0604030504040204" pitchFamily="34" charset="0"/>
              </a:rPr>
              <a:t>Optimal Delay Assessment</a:t>
            </a:r>
          </a:p>
        </p:txBody>
      </p:sp>
      <p:sp>
        <p:nvSpPr>
          <p:cNvPr id="12" name="Text 5"/>
          <p:cNvSpPr/>
          <p:nvPr/>
        </p:nvSpPr>
        <p:spPr>
          <a:xfrm>
            <a:off x="1342192" y="6245304"/>
            <a:ext cx="1416248" cy="503277"/>
          </a:xfrm>
          <a:prstGeom prst="rect">
            <a:avLst/>
          </a:prstGeom>
          <a:noFill/>
          <a:ln/>
        </p:spPr>
        <p:txBody>
          <a:bodyPr wrap="none" lIns="0" tIns="0" rIns="0" bIns="0" rtlCol="0" anchor="t"/>
          <a:lstStyle/>
          <a:p>
            <a:pPr marL="457200" indent="-457200">
              <a:lnSpc>
                <a:spcPts val="3950"/>
              </a:lnSpc>
              <a:buFont typeface="Wingdings" pitchFamily="2" charset="2"/>
              <a:buChar char="q"/>
            </a:pPr>
            <a:r>
              <a:rPr lang="en-US" sz="2800" dirty="0">
                <a:latin typeface="Verdana" panose="020B0604030504040204" pitchFamily="34" charset="0"/>
                <a:ea typeface="Verdana" panose="020B0604030504040204" pitchFamily="34" charset="0"/>
                <a:cs typeface="Verdana" panose="020B0604030504040204" pitchFamily="34" charset="0"/>
              </a:rPr>
              <a:t>Results</a:t>
            </a:r>
          </a:p>
        </p:txBody>
      </p:sp>
      <p:sp>
        <p:nvSpPr>
          <p:cNvPr id="2" name="Text 0"/>
          <p:cNvSpPr/>
          <p:nvPr/>
        </p:nvSpPr>
        <p:spPr>
          <a:xfrm>
            <a:off x="939522" y="1480899"/>
            <a:ext cx="6711077" cy="838914"/>
          </a:xfrm>
          <a:prstGeom prst="rect">
            <a:avLst/>
          </a:prstGeom>
          <a:noFill/>
          <a:ln/>
        </p:spPr>
        <p:txBody>
          <a:bodyPr wrap="none" lIns="0" tIns="0" rIns="0" bIns="0" rtlCol="0" anchor="t"/>
          <a:lstStyle/>
          <a:p>
            <a:pPr marL="0" indent="0">
              <a:lnSpc>
                <a:spcPts val="6600"/>
              </a:lnSpc>
              <a:buNone/>
            </a:pPr>
            <a:r>
              <a:rPr lang="en-US" sz="4000" b="1" dirty="0">
                <a:latin typeface="Arial" panose="020B0604020202020204" pitchFamily="34" charset="0"/>
                <a:ea typeface="Verdana" panose="020B0604030504040204" pitchFamily="34" charset="0"/>
                <a:cs typeface="Arial" panose="020B0604020202020204" pitchFamily="34" charset="0"/>
              </a:rPr>
              <a:t>Content</a:t>
            </a:r>
          </a:p>
        </p:txBody>
      </p:sp>
      <p:sp>
        <p:nvSpPr>
          <p:cNvPr id="16" name="CasellaDiTesto 15">
            <a:extLst>
              <a:ext uri="{FF2B5EF4-FFF2-40B4-BE49-F238E27FC236}">
                <a16:creationId xmlns:a16="http://schemas.microsoft.com/office/drawing/2014/main" id="{48D53820-72A9-F13F-BB59-AFC56D08E708}"/>
              </a:ext>
            </a:extLst>
          </p:cNvPr>
          <p:cNvSpPr txBox="1"/>
          <p:nvPr/>
        </p:nvSpPr>
        <p:spPr>
          <a:xfrm>
            <a:off x="1193370" y="2944813"/>
            <a:ext cx="8353586" cy="703078"/>
          </a:xfrm>
          <a:prstGeom prst="rect">
            <a:avLst/>
          </a:prstGeom>
          <a:noFill/>
        </p:spPr>
        <p:txBody>
          <a:bodyPr wrap="square" rtlCol="0">
            <a:spAutoFit/>
          </a:bodyPr>
          <a:lstStyle/>
          <a:p>
            <a:pPr marL="571500" indent="-571500">
              <a:lnSpc>
                <a:spcPts val="5250"/>
              </a:lnSpc>
              <a:buFont typeface="Wingdings" pitchFamily="2" charset="2"/>
              <a:buChar char="q"/>
            </a:pPr>
            <a:r>
              <a:rPr lang="en-US" sz="3800" u="sng" dirty="0">
                <a:latin typeface="Verdana" panose="020B0604030504040204" pitchFamily="34" charset="0"/>
                <a:ea typeface="Verdana" panose="020B0604030504040204" pitchFamily="34" charset="0"/>
                <a:cs typeface="Verdana" panose="020B0604030504040204" pitchFamily="34" charset="0"/>
              </a:rPr>
              <a:t>Control Strategies</a:t>
            </a:r>
            <a:endParaRPr lang="en-US" sz="3800" dirty="0">
              <a:latin typeface="Verdana" panose="020B0604030504040204" pitchFamily="34" charset="0"/>
              <a:ea typeface="Verdana" panose="020B0604030504040204" pitchFamily="34" charset="0"/>
              <a:cs typeface="Verdana" panose="020B0604030504040204" pitchFamily="34" charset="0"/>
            </a:endParaRPr>
          </a:p>
        </p:txBody>
      </p:sp>
      <p:sp>
        <p:nvSpPr>
          <p:cNvPr id="3" name="CasellaDiTesto 2">
            <a:extLst>
              <a:ext uri="{FF2B5EF4-FFF2-40B4-BE49-F238E27FC236}">
                <a16:creationId xmlns:a16="http://schemas.microsoft.com/office/drawing/2014/main" id="{1C0324D0-4391-6EBB-6964-260B7D68527D}"/>
              </a:ext>
            </a:extLst>
          </p:cNvPr>
          <p:cNvSpPr txBox="1"/>
          <p:nvPr/>
        </p:nvSpPr>
        <p:spPr>
          <a:xfrm>
            <a:off x="14162219" y="106214"/>
            <a:ext cx="468181" cy="400110"/>
          </a:xfrm>
          <a:prstGeom prst="rect">
            <a:avLst/>
          </a:prstGeom>
          <a:noFill/>
        </p:spPr>
        <p:txBody>
          <a:bodyPr wrap="square" rtlCol="0">
            <a:spAutoFit/>
          </a:bodyPr>
          <a:lstStyle/>
          <a:p>
            <a:r>
              <a:rPr lang="it-IT" sz="2000" dirty="0">
                <a:latin typeface="Verdana" panose="020B0604030504040204" pitchFamily="34" charset="0"/>
                <a:ea typeface="Verdana" panose="020B0604030504040204" pitchFamily="34" charset="0"/>
                <a:cs typeface="Verdana" panose="020B0604030504040204" pitchFamily="34" charset="0"/>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magine 18" descr="Immagine che contiene design&#10;&#10;Descrizione generata automaticamente con attendibilità media">
            <a:extLst>
              <a:ext uri="{FF2B5EF4-FFF2-40B4-BE49-F238E27FC236}">
                <a16:creationId xmlns:a16="http://schemas.microsoft.com/office/drawing/2014/main" id="{6F2E684C-35CE-0051-4487-C4FA99185708}"/>
              </a:ext>
            </a:extLst>
          </p:cNvPr>
          <p:cNvPicPr>
            <a:picLocks noChangeAspect="1"/>
          </p:cNvPicPr>
          <p:nvPr/>
        </p:nvPicPr>
        <p:blipFill>
          <a:blip r:embed="rId3"/>
          <a:stretch>
            <a:fillRect/>
          </a:stretch>
        </p:blipFill>
        <p:spPr>
          <a:xfrm>
            <a:off x="0" y="0"/>
            <a:ext cx="14630400" cy="8229600"/>
          </a:xfrm>
          <a:prstGeom prst="rect">
            <a:avLst/>
          </a:prstGeom>
        </p:spPr>
      </p:pic>
      <p:sp>
        <p:nvSpPr>
          <p:cNvPr id="2" name="Text 0"/>
          <p:cNvSpPr/>
          <p:nvPr/>
        </p:nvSpPr>
        <p:spPr>
          <a:xfrm>
            <a:off x="862846" y="446896"/>
            <a:ext cx="4930616" cy="616268"/>
          </a:xfrm>
          <a:prstGeom prst="rect">
            <a:avLst/>
          </a:prstGeom>
          <a:noFill/>
          <a:ln/>
        </p:spPr>
        <p:txBody>
          <a:bodyPr wrap="none" lIns="0" tIns="0" rIns="0" bIns="0" rtlCol="0" anchor="t"/>
          <a:lstStyle/>
          <a:p>
            <a:pPr marL="0" indent="0">
              <a:lnSpc>
                <a:spcPts val="4850"/>
              </a:lnSpc>
              <a:buNone/>
            </a:pPr>
            <a:r>
              <a:rPr lang="en-US" sz="3600" b="1" dirty="0">
                <a:latin typeface="Arial" panose="020B0604020202020204" pitchFamily="34" charset="0"/>
                <a:ea typeface="Verdana" panose="020B0604030504040204" pitchFamily="34" charset="0"/>
                <a:cs typeface="Arial" panose="020B0604020202020204" pitchFamily="34" charset="0"/>
              </a:rPr>
              <a:t>Control Strategies</a:t>
            </a:r>
          </a:p>
        </p:txBody>
      </p:sp>
      <p:sp>
        <p:nvSpPr>
          <p:cNvPr id="3" name="Shape 1"/>
          <p:cNvSpPr/>
          <p:nvPr/>
        </p:nvSpPr>
        <p:spPr>
          <a:xfrm>
            <a:off x="1232475" y="1231940"/>
            <a:ext cx="28800" cy="6596409"/>
          </a:xfrm>
          <a:prstGeom prst="roundRect">
            <a:avLst>
              <a:gd name="adj" fmla="val 339711"/>
            </a:avLst>
          </a:prstGeom>
          <a:solidFill>
            <a:srgbClr val="4472C4"/>
          </a:solidFill>
          <a:ln/>
        </p:spPr>
        <p:txBody>
          <a:bodyPr/>
          <a:lstStyle/>
          <a:p>
            <a:endParaRPr lang="it-IT"/>
          </a:p>
        </p:txBody>
      </p:sp>
      <p:sp>
        <p:nvSpPr>
          <p:cNvPr id="4" name="Shape 2"/>
          <p:cNvSpPr/>
          <p:nvPr/>
        </p:nvSpPr>
        <p:spPr>
          <a:xfrm>
            <a:off x="973937" y="1340644"/>
            <a:ext cx="554593" cy="554593"/>
          </a:xfrm>
          <a:prstGeom prst="roundRect">
            <a:avLst>
              <a:gd name="adj" fmla="val 18670"/>
            </a:avLst>
          </a:prstGeom>
          <a:solidFill>
            <a:srgbClr val="0070C0"/>
          </a:solidFill>
          <a:ln w="15240">
            <a:noFill/>
            <a:prstDash val="solid"/>
          </a:ln>
        </p:spPr>
        <p:txBody>
          <a:bodyPr/>
          <a:lstStyle/>
          <a:p>
            <a:endParaRPr lang="it-IT"/>
          </a:p>
        </p:txBody>
      </p:sp>
      <p:sp>
        <p:nvSpPr>
          <p:cNvPr id="5" name="Text 3"/>
          <p:cNvSpPr/>
          <p:nvPr/>
        </p:nvSpPr>
        <p:spPr>
          <a:xfrm>
            <a:off x="1166462" y="1433036"/>
            <a:ext cx="169545" cy="369808"/>
          </a:xfrm>
          <a:prstGeom prst="rect">
            <a:avLst/>
          </a:prstGeom>
          <a:noFill/>
          <a:ln/>
        </p:spPr>
        <p:txBody>
          <a:bodyPr wrap="none" lIns="0" tIns="0" rIns="0" bIns="0" rtlCol="0" anchor="t"/>
          <a:lstStyle/>
          <a:p>
            <a:pPr marL="0" indent="0" algn="ctr">
              <a:lnSpc>
                <a:spcPts val="2900"/>
              </a:lnSpc>
              <a:buNone/>
            </a:pPr>
            <a:r>
              <a:rPr lang="en-US" sz="2900" dirty="0">
                <a:solidFill>
                  <a:srgbClr val="EBECEF"/>
                </a:solidFill>
                <a:latin typeface="Verdana" panose="020B0604030504040204" pitchFamily="34" charset="0"/>
                <a:ea typeface="Verdana" panose="020B0604030504040204" pitchFamily="34" charset="0"/>
                <a:cs typeface="Fraunces Medium" pitchFamily="34" charset="-120"/>
              </a:rPr>
              <a:t>1</a:t>
            </a:r>
            <a:endParaRPr lang="en-US" sz="2900" dirty="0">
              <a:latin typeface="Verdana" panose="020B0604030504040204" pitchFamily="34" charset="0"/>
              <a:ea typeface="Verdana" panose="020B0604030504040204" pitchFamily="34" charset="0"/>
            </a:endParaRPr>
          </a:p>
        </p:txBody>
      </p:sp>
      <p:sp>
        <p:nvSpPr>
          <p:cNvPr id="6" name="Text 4"/>
          <p:cNvSpPr/>
          <p:nvPr/>
        </p:nvSpPr>
        <p:spPr>
          <a:xfrm>
            <a:off x="1725573" y="1386841"/>
            <a:ext cx="3697962" cy="462201"/>
          </a:xfrm>
          <a:prstGeom prst="rect">
            <a:avLst/>
          </a:prstGeom>
          <a:noFill/>
          <a:ln/>
        </p:spPr>
        <p:txBody>
          <a:bodyPr wrap="none" lIns="0" tIns="0" rIns="0" bIns="0" rtlCol="0" anchor="t"/>
          <a:lstStyle/>
          <a:p>
            <a:pPr marL="0" indent="0" algn="l">
              <a:lnSpc>
                <a:spcPts val="3600"/>
              </a:lnSpc>
              <a:buNone/>
            </a:pPr>
            <a:r>
              <a:rPr lang="en-US" sz="2400" dirty="0">
                <a:latin typeface="Verdana" panose="020B0604030504040204" pitchFamily="34" charset="0"/>
                <a:ea typeface="Verdana" panose="020B0604030504040204" pitchFamily="34" charset="0"/>
                <a:cs typeface="Verdana" panose="020B0604030504040204" pitchFamily="34" charset="0"/>
              </a:rPr>
              <a:t>Lee Geometric</a:t>
            </a:r>
          </a:p>
          <a:p>
            <a:pPr marL="457200" indent="-457200" algn="l">
              <a:lnSpc>
                <a:spcPts val="3600"/>
              </a:lnSpc>
              <a:buFont typeface="Wingdings" pitchFamily="2" charset="2"/>
              <a:buChar char="§"/>
            </a:pPr>
            <a:r>
              <a:rPr lang="en-US" sz="2000" dirty="0">
                <a:solidFill>
                  <a:srgbClr val="000000"/>
                </a:solidFill>
                <a:latin typeface="Verdana" panose="020B0604030504040204" pitchFamily="34" charset="0"/>
                <a:ea typeface="Verdana" panose="020B0604030504040204" pitchFamily="34" charset="0"/>
                <a:cs typeface="Epilogue" pitchFamily="34" charset="-120"/>
              </a:rPr>
              <a:t>Operates in the special Euclidean group SE(3)</a:t>
            </a:r>
          </a:p>
          <a:p>
            <a:pPr marL="457200" indent="-457200" algn="l">
              <a:lnSpc>
                <a:spcPts val="3600"/>
              </a:lnSpc>
              <a:buFont typeface="Wingdings" pitchFamily="2" charset="2"/>
              <a:buChar char="§"/>
            </a:pPr>
            <a:r>
              <a:rPr lang="en-US" sz="2000" dirty="0">
                <a:solidFill>
                  <a:srgbClr val="000000"/>
                </a:solidFill>
                <a:latin typeface="Verdana" panose="020B0604030504040204" pitchFamily="34" charset="0"/>
                <a:ea typeface="Verdana" panose="020B0604030504040204" pitchFamily="34" charset="0"/>
                <a:cs typeface="Verdana" panose="020B0604030504040204" pitchFamily="34" charset="0"/>
              </a:rPr>
              <a:t>Decoupling between Position and Attitude</a:t>
            </a: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7" name="Shape 5"/>
          <p:cNvSpPr/>
          <p:nvPr/>
        </p:nvSpPr>
        <p:spPr>
          <a:xfrm>
            <a:off x="955178" y="2929774"/>
            <a:ext cx="554593" cy="554593"/>
          </a:xfrm>
          <a:prstGeom prst="roundRect">
            <a:avLst>
              <a:gd name="adj" fmla="val 18670"/>
            </a:avLst>
          </a:prstGeom>
          <a:solidFill>
            <a:srgbClr val="0070C0"/>
          </a:solidFill>
          <a:ln w="15240">
            <a:noFill/>
            <a:prstDash val="solid"/>
          </a:ln>
        </p:spPr>
        <p:txBody>
          <a:bodyPr/>
          <a:lstStyle/>
          <a:p>
            <a:endParaRPr lang="it-IT" dirty="0"/>
          </a:p>
        </p:txBody>
      </p:sp>
      <p:sp>
        <p:nvSpPr>
          <p:cNvPr id="8" name="Text 6"/>
          <p:cNvSpPr/>
          <p:nvPr/>
        </p:nvSpPr>
        <p:spPr>
          <a:xfrm>
            <a:off x="1120437" y="3022167"/>
            <a:ext cx="224076" cy="369808"/>
          </a:xfrm>
          <a:prstGeom prst="rect">
            <a:avLst/>
          </a:prstGeom>
          <a:noFill/>
          <a:ln/>
        </p:spPr>
        <p:txBody>
          <a:bodyPr wrap="none" lIns="0" tIns="0" rIns="0" bIns="0" rtlCol="0" anchor="t"/>
          <a:lstStyle/>
          <a:p>
            <a:pPr marL="0" indent="0" algn="ctr">
              <a:lnSpc>
                <a:spcPts val="2900"/>
              </a:lnSpc>
              <a:buNone/>
            </a:pPr>
            <a:r>
              <a:rPr lang="en-US" sz="2900" dirty="0">
                <a:solidFill>
                  <a:srgbClr val="EBECEF"/>
                </a:solidFill>
                <a:latin typeface="Verdana" panose="020B0604030504040204" pitchFamily="34" charset="0"/>
                <a:ea typeface="Verdana" panose="020B0604030504040204" pitchFamily="34" charset="0"/>
                <a:cs typeface="Fraunces Medium" pitchFamily="34" charset="-120"/>
              </a:rPr>
              <a:t>2</a:t>
            </a:r>
            <a:endParaRPr lang="en-US" sz="2900" dirty="0">
              <a:latin typeface="Verdana" panose="020B0604030504040204" pitchFamily="34" charset="0"/>
              <a:ea typeface="Verdana" panose="020B0604030504040204" pitchFamily="34" charset="0"/>
            </a:endParaRPr>
          </a:p>
        </p:txBody>
      </p:sp>
      <p:sp>
        <p:nvSpPr>
          <p:cNvPr id="9" name="Text 7"/>
          <p:cNvSpPr/>
          <p:nvPr/>
        </p:nvSpPr>
        <p:spPr>
          <a:xfrm>
            <a:off x="1725573" y="3004239"/>
            <a:ext cx="3697962" cy="462201"/>
          </a:xfrm>
          <a:prstGeom prst="rect">
            <a:avLst/>
          </a:prstGeom>
          <a:noFill/>
          <a:ln/>
        </p:spPr>
        <p:txBody>
          <a:bodyPr wrap="none" lIns="0" tIns="0" rIns="0" bIns="0" rtlCol="0" anchor="t"/>
          <a:lstStyle/>
          <a:p>
            <a:pPr marL="0" indent="0" algn="l">
              <a:lnSpc>
                <a:spcPts val="3600"/>
              </a:lnSpc>
              <a:buNone/>
            </a:pPr>
            <a:r>
              <a:rPr lang="en-US" sz="2400" dirty="0">
                <a:latin typeface="Verdana" panose="020B0604030504040204" pitchFamily="34" charset="0"/>
                <a:ea typeface="Verdana" panose="020B0604030504040204" pitchFamily="34" charset="0"/>
                <a:cs typeface="Verdana" panose="020B0604030504040204" pitchFamily="34" charset="0"/>
              </a:rPr>
              <a:t>Lee Evolution</a:t>
            </a:r>
          </a:p>
          <a:p>
            <a:pPr marL="342900" indent="-342900" algn="l">
              <a:lnSpc>
                <a:spcPts val="3600"/>
              </a:lnSpc>
              <a:buFont typeface="Wingdings" pitchFamily="2" charset="2"/>
              <a:buChar char="§"/>
            </a:pPr>
            <a:r>
              <a:rPr lang="it-IT" sz="2000" dirty="0">
                <a:latin typeface="Verdana" panose="020B0604030504040204" pitchFamily="34" charset="0"/>
                <a:ea typeface="Verdana" panose="020B0604030504040204" pitchFamily="34" charset="0"/>
                <a:cs typeface="Verdana" panose="020B0604030504040204" pitchFamily="34" charset="0"/>
              </a:rPr>
              <a:t>Handle more </a:t>
            </a:r>
            <a:r>
              <a:rPr lang="it-IT" sz="2000" dirty="0" err="1">
                <a:latin typeface="Verdana" panose="020B0604030504040204" pitchFamily="34" charset="0"/>
                <a:ea typeface="Verdana" panose="020B0604030504040204" pitchFamily="34" charset="0"/>
                <a:cs typeface="Verdana" panose="020B0604030504040204" pitchFamily="34" charset="0"/>
              </a:rPr>
              <a:t>complex</a:t>
            </a:r>
            <a:r>
              <a:rPr lang="it-IT" sz="2000" dirty="0">
                <a:latin typeface="Verdana" panose="020B0604030504040204" pitchFamily="34" charset="0"/>
                <a:ea typeface="Verdana" panose="020B0604030504040204" pitchFamily="34" charset="0"/>
                <a:cs typeface="Verdana" panose="020B0604030504040204" pitchFamily="34" charset="0"/>
              </a:rPr>
              <a:t> situations </a:t>
            </a:r>
            <a:r>
              <a:rPr lang="it-IT" sz="2000" dirty="0">
                <a:latin typeface="Verdana" panose="020B0604030504040204" pitchFamily="34" charset="0"/>
                <a:ea typeface="Verdana" panose="020B0604030504040204" pitchFamily="34" charset="0"/>
                <a:cs typeface="Verdana" panose="020B0604030504040204" pitchFamily="34" charset="0"/>
                <a:sym typeface="Wingdings" pitchFamily="2" charset="2"/>
              </a:rPr>
              <a:t> </a:t>
            </a:r>
            <a:r>
              <a:rPr lang="it-IT" sz="2000" dirty="0">
                <a:latin typeface="Verdana" panose="020B0604030504040204" pitchFamily="34" charset="0"/>
                <a:ea typeface="Verdana" panose="020B0604030504040204" pitchFamily="34" charset="0"/>
                <a:cs typeface="Verdana" panose="020B0604030504040204" pitchFamily="34" charset="0"/>
              </a:rPr>
              <a:t>180 degrees </a:t>
            </a:r>
            <a:r>
              <a:rPr lang="it-IT" sz="2000" dirty="0" err="1">
                <a:latin typeface="Verdana" panose="020B0604030504040204" pitchFamily="34" charset="0"/>
                <a:ea typeface="Verdana" panose="020B0604030504040204" pitchFamily="34" charset="0"/>
                <a:cs typeface="Verdana" panose="020B0604030504040204" pitchFamily="34" charset="0"/>
              </a:rPr>
              <a:t>rotations</a:t>
            </a:r>
            <a:endParaRPr lang="en-US" sz="2000" dirty="0">
              <a:latin typeface="Verdana" panose="020B0604030504040204" pitchFamily="34" charset="0"/>
              <a:ea typeface="Verdana" panose="020B0604030504040204" pitchFamily="34" charset="0"/>
              <a:cs typeface="Verdana" panose="020B0604030504040204" pitchFamily="34" charset="0"/>
            </a:endParaRPr>
          </a:p>
          <a:p>
            <a:pPr marL="0" indent="0" algn="l">
              <a:lnSpc>
                <a:spcPts val="3600"/>
              </a:lnSpc>
              <a:buNone/>
            </a:pPr>
            <a:endParaRPr lang="en-US" sz="2900" dirty="0">
              <a:latin typeface="Verdana" panose="020B0604030504040204" pitchFamily="34" charset="0"/>
              <a:ea typeface="Verdana" panose="020B0604030504040204" pitchFamily="34" charset="0"/>
              <a:cs typeface="Verdana" panose="020B0604030504040204" pitchFamily="34" charset="0"/>
            </a:endParaRPr>
          </a:p>
        </p:txBody>
      </p:sp>
      <p:sp>
        <p:nvSpPr>
          <p:cNvPr id="10" name="Shape 8"/>
          <p:cNvSpPr/>
          <p:nvPr/>
        </p:nvSpPr>
        <p:spPr>
          <a:xfrm>
            <a:off x="955238" y="4236655"/>
            <a:ext cx="554593" cy="554593"/>
          </a:xfrm>
          <a:prstGeom prst="roundRect">
            <a:avLst>
              <a:gd name="adj" fmla="val 18670"/>
            </a:avLst>
          </a:prstGeom>
          <a:solidFill>
            <a:srgbClr val="0070C0"/>
          </a:solidFill>
          <a:ln w="15240">
            <a:noFill/>
            <a:prstDash val="solid"/>
          </a:ln>
        </p:spPr>
        <p:txBody>
          <a:bodyPr/>
          <a:lstStyle/>
          <a:p>
            <a:endParaRPr lang="it-IT"/>
          </a:p>
        </p:txBody>
      </p:sp>
      <p:sp>
        <p:nvSpPr>
          <p:cNvPr id="11" name="Text 9"/>
          <p:cNvSpPr/>
          <p:nvPr/>
        </p:nvSpPr>
        <p:spPr>
          <a:xfrm>
            <a:off x="1125974" y="4345240"/>
            <a:ext cx="204073" cy="369808"/>
          </a:xfrm>
          <a:prstGeom prst="rect">
            <a:avLst/>
          </a:prstGeom>
          <a:noFill/>
          <a:ln/>
        </p:spPr>
        <p:txBody>
          <a:bodyPr wrap="none" lIns="0" tIns="0" rIns="0" bIns="0" rtlCol="0" anchor="t"/>
          <a:lstStyle/>
          <a:p>
            <a:pPr marL="0" indent="0" algn="ctr">
              <a:lnSpc>
                <a:spcPts val="2900"/>
              </a:lnSpc>
              <a:buNone/>
            </a:pPr>
            <a:r>
              <a:rPr lang="en-US" sz="2900" dirty="0">
                <a:solidFill>
                  <a:srgbClr val="EBECEF"/>
                </a:solidFill>
                <a:latin typeface="Verdana" panose="020B0604030504040204" pitchFamily="34" charset="0"/>
                <a:ea typeface="Verdana" panose="020B0604030504040204" pitchFamily="34" charset="0"/>
              </a:rPr>
              <a:t>3</a:t>
            </a:r>
            <a:endParaRPr lang="en-US" sz="2900" dirty="0">
              <a:latin typeface="Verdana" panose="020B0604030504040204" pitchFamily="34" charset="0"/>
              <a:ea typeface="Verdana" panose="020B0604030504040204" pitchFamily="34" charset="0"/>
            </a:endParaRPr>
          </a:p>
        </p:txBody>
      </p:sp>
      <p:sp>
        <p:nvSpPr>
          <p:cNvPr id="12" name="Text 10"/>
          <p:cNvSpPr/>
          <p:nvPr/>
        </p:nvSpPr>
        <p:spPr>
          <a:xfrm>
            <a:off x="1725573" y="4252318"/>
            <a:ext cx="3697962" cy="462201"/>
          </a:xfrm>
          <a:prstGeom prst="rect">
            <a:avLst/>
          </a:prstGeom>
          <a:noFill/>
          <a:ln/>
        </p:spPr>
        <p:txBody>
          <a:bodyPr wrap="none" lIns="0" tIns="0" rIns="0" bIns="0" rtlCol="0" anchor="t"/>
          <a:lstStyle/>
          <a:p>
            <a:pPr marL="0" indent="0" algn="l">
              <a:lnSpc>
                <a:spcPts val="3600"/>
              </a:lnSpc>
              <a:buNone/>
            </a:pPr>
            <a:r>
              <a:rPr lang="en-US" sz="2400" dirty="0">
                <a:latin typeface="Verdana" panose="020B0604030504040204" pitchFamily="34" charset="0"/>
                <a:ea typeface="Verdana" panose="020B0604030504040204" pitchFamily="34" charset="0"/>
                <a:cs typeface="Verdana" panose="020B0604030504040204" pitchFamily="34" charset="0"/>
              </a:rPr>
              <a:t>Sliding Mode</a:t>
            </a:r>
          </a:p>
          <a:p>
            <a:pPr marL="342900" indent="-342900" algn="l">
              <a:lnSpc>
                <a:spcPts val="3600"/>
              </a:lnSpc>
              <a:buFont typeface="Wingdings" pitchFamily="2" charset="2"/>
              <a:buChar char="§"/>
            </a:pPr>
            <a:r>
              <a:rPr lang="it-IT" sz="2000" dirty="0">
                <a:latin typeface="Verdana" panose="020B0604030504040204" pitchFamily="34" charset="0"/>
                <a:ea typeface="Verdana" panose="020B0604030504040204" pitchFamily="34" charset="0"/>
                <a:cs typeface="Verdana" panose="020B0604030504040204" pitchFamily="34" charset="0"/>
              </a:rPr>
              <a:t>System (drone) to </a:t>
            </a:r>
            <a:r>
              <a:rPr lang="it-IT" sz="2000" b="1" dirty="0">
                <a:latin typeface="Verdana" panose="020B0604030504040204" pitchFamily="34" charset="0"/>
                <a:ea typeface="Verdana" panose="020B0604030504040204" pitchFamily="34" charset="0"/>
                <a:cs typeface="Verdana" panose="020B0604030504040204" pitchFamily="34" charset="0"/>
              </a:rPr>
              <a:t>'slide' </a:t>
            </a:r>
            <a:r>
              <a:rPr lang="it-IT" sz="2000" dirty="0" err="1">
                <a:latin typeface="Verdana" panose="020B0604030504040204" pitchFamily="34" charset="0"/>
                <a:ea typeface="Verdana" panose="020B0604030504040204" pitchFamily="34" charset="0"/>
                <a:cs typeface="Verdana" panose="020B0604030504040204" pitchFamily="34" charset="0"/>
              </a:rPr>
              <a:t>towards</a:t>
            </a:r>
            <a:r>
              <a:rPr lang="it-IT" sz="2000" dirty="0">
                <a:latin typeface="Verdana" panose="020B0604030504040204" pitchFamily="34" charset="0"/>
                <a:ea typeface="Verdana" panose="020B0604030504040204" pitchFamily="34" charset="0"/>
                <a:cs typeface="Verdana" panose="020B0604030504040204" pitchFamily="34" charset="0"/>
              </a:rPr>
              <a:t> </a:t>
            </a:r>
            <a:r>
              <a:rPr lang="it-IT" sz="2000" dirty="0" err="1">
                <a:latin typeface="Verdana" panose="020B0604030504040204" pitchFamily="34" charset="0"/>
                <a:ea typeface="Verdana" panose="020B0604030504040204" pitchFamily="34" charset="0"/>
                <a:cs typeface="Verdana" panose="020B0604030504040204" pitchFamily="34" charset="0"/>
              </a:rPr>
              <a:t>stability</a:t>
            </a:r>
            <a:endParaRPr lang="it-IT" sz="2000" dirty="0">
              <a:latin typeface="Verdana" panose="020B0604030504040204" pitchFamily="34" charset="0"/>
              <a:ea typeface="Verdana" panose="020B0604030504040204" pitchFamily="34" charset="0"/>
              <a:cs typeface="Verdana" panose="020B0604030504040204" pitchFamily="34" charset="0"/>
            </a:endParaRPr>
          </a:p>
          <a:p>
            <a:pPr marL="342900" indent="-342900" algn="l">
              <a:lnSpc>
                <a:spcPts val="3600"/>
              </a:lnSpc>
              <a:buFont typeface="Wingdings" pitchFamily="2" charset="2"/>
              <a:buChar char="§"/>
            </a:pPr>
            <a:r>
              <a:rPr lang="it-IT" sz="2000" dirty="0">
                <a:latin typeface="Verdana" panose="020B0604030504040204" pitchFamily="34" charset="0"/>
                <a:ea typeface="Verdana" panose="020B0604030504040204" pitchFamily="34" charset="0"/>
                <a:cs typeface="Verdana" panose="020B0604030504040204" pitchFamily="34" charset="0"/>
              </a:rPr>
              <a:t>Sliding Surface: </a:t>
            </a:r>
            <a:r>
              <a:rPr lang="it-IT" sz="2000" dirty="0" err="1">
                <a:latin typeface="Verdana" panose="020B0604030504040204" pitchFamily="34" charset="0"/>
                <a:ea typeface="Verdana" panose="020B0604030504040204" pitchFamily="34" charset="0"/>
                <a:cs typeface="Verdana" panose="020B0604030504040204" pitchFamily="34" charset="0"/>
              </a:rPr>
              <a:t>predefined</a:t>
            </a:r>
            <a:r>
              <a:rPr lang="it-IT" sz="2000" dirty="0">
                <a:latin typeface="Verdana" panose="020B0604030504040204" pitchFamily="34" charset="0"/>
                <a:ea typeface="Verdana" panose="020B0604030504040204" pitchFamily="34" charset="0"/>
                <a:cs typeface="Verdana" panose="020B0604030504040204" pitchFamily="34" charset="0"/>
              </a:rPr>
              <a:t> </a:t>
            </a:r>
            <a:r>
              <a:rPr lang="it-IT" sz="2000" dirty="0" err="1">
                <a:latin typeface="Verdana" panose="020B0604030504040204" pitchFamily="34" charset="0"/>
                <a:ea typeface="Verdana" panose="020B0604030504040204" pitchFamily="34" charset="0"/>
                <a:cs typeface="Verdana" panose="020B0604030504040204" pitchFamily="34" charset="0"/>
              </a:rPr>
              <a:t>path</a:t>
            </a:r>
            <a:r>
              <a:rPr lang="it-IT" sz="2000" dirty="0">
                <a:latin typeface="Verdana" panose="020B0604030504040204" pitchFamily="34" charset="0"/>
                <a:ea typeface="Verdana" panose="020B0604030504040204" pitchFamily="34" charset="0"/>
                <a:cs typeface="Verdana" panose="020B0604030504040204" pitchFamily="34" charset="0"/>
              </a:rPr>
              <a:t> </a:t>
            </a:r>
            <a:r>
              <a:rPr lang="it-IT" sz="2000" dirty="0" err="1">
                <a:latin typeface="Verdana" panose="020B0604030504040204" pitchFamily="34" charset="0"/>
                <a:ea typeface="Verdana" panose="020B0604030504040204" pitchFamily="34" charset="0"/>
                <a:cs typeface="Verdana" panose="020B0604030504040204" pitchFamily="34" charset="0"/>
              </a:rPr>
              <a:t>that</a:t>
            </a:r>
            <a:r>
              <a:rPr lang="it-IT" sz="2000" dirty="0">
                <a:latin typeface="Verdana" panose="020B0604030504040204" pitchFamily="34" charset="0"/>
                <a:ea typeface="Verdana" panose="020B0604030504040204" pitchFamily="34" charset="0"/>
                <a:cs typeface="Verdana" panose="020B0604030504040204" pitchFamily="34" charset="0"/>
              </a:rPr>
              <a:t> the system follows to </a:t>
            </a:r>
            <a:r>
              <a:rPr lang="it-IT" sz="2000" dirty="0" err="1">
                <a:latin typeface="Verdana" panose="020B0604030504040204" pitchFamily="34" charset="0"/>
                <a:ea typeface="Verdana" panose="020B0604030504040204" pitchFamily="34" charset="0"/>
                <a:cs typeface="Verdana" panose="020B0604030504040204" pitchFamily="34" charset="0"/>
              </a:rPr>
              <a:t>reach</a:t>
            </a:r>
            <a:r>
              <a:rPr lang="it-IT" sz="2000" dirty="0">
                <a:latin typeface="Verdana" panose="020B0604030504040204" pitchFamily="34" charset="0"/>
                <a:ea typeface="Verdana" panose="020B0604030504040204" pitchFamily="34" charset="0"/>
                <a:cs typeface="Verdana" panose="020B0604030504040204" pitchFamily="34" charset="0"/>
              </a:rPr>
              <a:t> </a:t>
            </a:r>
            <a:r>
              <a:rPr lang="it-IT" sz="2000" dirty="0" err="1">
                <a:latin typeface="Verdana" panose="020B0604030504040204" pitchFamily="34" charset="0"/>
                <a:ea typeface="Verdana" panose="020B0604030504040204" pitchFamily="34" charset="0"/>
                <a:cs typeface="Verdana" panose="020B0604030504040204" pitchFamily="34" charset="0"/>
              </a:rPr>
              <a:t>stability</a:t>
            </a:r>
            <a:endParaRPr lang="it-IT" sz="2000" b="1" dirty="0">
              <a:latin typeface="Verdana" panose="020B0604030504040204" pitchFamily="34" charset="0"/>
              <a:ea typeface="Verdana" panose="020B0604030504040204" pitchFamily="34" charset="0"/>
              <a:cs typeface="Verdana" panose="020B0604030504040204" pitchFamily="34" charset="0"/>
            </a:endParaRPr>
          </a:p>
          <a:p>
            <a:pPr marL="0" indent="0" algn="l">
              <a:lnSpc>
                <a:spcPts val="3600"/>
              </a:lnSpc>
              <a:buNone/>
            </a:pPr>
            <a:endParaRPr lang="en-US" sz="2900" b="1" dirty="0">
              <a:latin typeface="Verdana" panose="020B0604030504040204" pitchFamily="34" charset="0"/>
              <a:ea typeface="Verdana" panose="020B0604030504040204" pitchFamily="34" charset="0"/>
              <a:cs typeface="Verdana" panose="020B0604030504040204" pitchFamily="34" charset="0"/>
            </a:endParaRPr>
          </a:p>
          <a:p>
            <a:pPr marL="0" indent="0" algn="l">
              <a:lnSpc>
                <a:spcPts val="3600"/>
              </a:lnSpc>
              <a:buNone/>
            </a:pPr>
            <a:endParaRPr lang="en-US" sz="2900" b="1" dirty="0">
              <a:latin typeface="Verdana" panose="020B0604030504040204" pitchFamily="34" charset="0"/>
              <a:ea typeface="Verdana" panose="020B0604030504040204" pitchFamily="34" charset="0"/>
              <a:cs typeface="Verdana" panose="020B0604030504040204" pitchFamily="34" charset="0"/>
            </a:endParaRPr>
          </a:p>
          <a:p>
            <a:pPr marL="0" indent="0" algn="l">
              <a:lnSpc>
                <a:spcPts val="3600"/>
              </a:lnSpc>
              <a:buNone/>
            </a:pPr>
            <a:endParaRPr lang="en-US" sz="2900" dirty="0">
              <a:latin typeface="Verdana" panose="020B0604030504040204" pitchFamily="34" charset="0"/>
              <a:ea typeface="Verdana" panose="020B0604030504040204" pitchFamily="34" charset="0"/>
              <a:cs typeface="Verdana" panose="020B0604030504040204" pitchFamily="34" charset="0"/>
            </a:endParaRPr>
          </a:p>
        </p:txBody>
      </p:sp>
      <p:sp>
        <p:nvSpPr>
          <p:cNvPr id="13" name="Shape 11"/>
          <p:cNvSpPr/>
          <p:nvPr/>
        </p:nvSpPr>
        <p:spPr>
          <a:xfrm>
            <a:off x="955238" y="5744448"/>
            <a:ext cx="554593" cy="554593"/>
          </a:xfrm>
          <a:prstGeom prst="roundRect">
            <a:avLst>
              <a:gd name="adj" fmla="val 18670"/>
            </a:avLst>
          </a:prstGeom>
          <a:solidFill>
            <a:srgbClr val="0070C0"/>
          </a:solidFill>
          <a:ln w="15240">
            <a:noFill/>
            <a:prstDash val="solid"/>
          </a:ln>
        </p:spPr>
        <p:txBody>
          <a:bodyPr/>
          <a:lstStyle/>
          <a:p>
            <a:endParaRPr lang="it-IT"/>
          </a:p>
        </p:txBody>
      </p:sp>
      <p:sp>
        <p:nvSpPr>
          <p:cNvPr id="14" name="Text 12"/>
          <p:cNvSpPr/>
          <p:nvPr/>
        </p:nvSpPr>
        <p:spPr>
          <a:xfrm>
            <a:off x="1119426" y="5836840"/>
            <a:ext cx="226100" cy="369808"/>
          </a:xfrm>
          <a:prstGeom prst="rect">
            <a:avLst/>
          </a:prstGeom>
          <a:noFill/>
          <a:ln/>
        </p:spPr>
        <p:txBody>
          <a:bodyPr wrap="none" lIns="0" tIns="0" rIns="0" bIns="0" rtlCol="0" anchor="t"/>
          <a:lstStyle/>
          <a:p>
            <a:pPr marL="0" indent="0" algn="ctr">
              <a:lnSpc>
                <a:spcPts val="2900"/>
              </a:lnSpc>
              <a:buNone/>
            </a:pPr>
            <a:r>
              <a:rPr lang="en-US" sz="2900" dirty="0">
                <a:solidFill>
                  <a:srgbClr val="EBECEF"/>
                </a:solidFill>
                <a:latin typeface="Verdana" panose="020B0604030504040204" pitchFamily="34" charset="0"/>
                <a:ea typeface="Verdana" panose="020B0604030504040204" pitchFamily="34" charset="0"/>
                <a:cs typeface="Fraunces Medium" pitchFamily="34" charset="-120"/>
              </a:rPr>
              <a:t>4</a:t>
            </a:r>
            <a:endParaRPr lang="en-US" sz="2900" dirty="0">
              <a:latin typeface="Verdana" panose="020B0604030504040204" pitchFamily="34" charset="0"/>
              <a:ea typeface="Verdana" panose="020B0604030504040204" pitchFamily="34" charset="0"/>
            </a:endParaRPr>
          </a:p>
        </p:txBody>
      </p:sp>
      <p:sp>
        <p:nvSpPr>
          <p:cNvPr id="15" name="Text 13"/>
          <p:cNvSpPr/>
          <p:nvPr/>
        </p:nvSpPr>
        <p:spPr>
          <a:xfrm>
            <a:off x="1725572" y="5819363"/>
            <a:ext cx="7216949" cy="1036005"/>
          </a:xfrm>
          <a:prstGeom prst="rect">
            <a:avLst/>
          </a:prstGeom>
          <a:noFill/>
          <a:ln/>
        </p:spPr>
        <p:txBody>
          <a:bodyPr wrap="none" lIns="0" tIns="0" rIns="0" bIns="0" rtlCol="0" anchor="t"/>
          <a:lstStyle/>
          <a:p>
            <a:pPr marL="0" indent="0" algn="l">
              <a:lnSpc>
                <a:spcPts val="3600"/>
              </a:lnSpc>
              <a:buNone/>
            </a:pPr>
            <a:r>
              <a:rPr lang="en-US" sz="2400" dirty="0">
                <a:latin typeface="Verdana" panose="020B0604030504040204" pitchFamily="34" charset="0"/>
                <a:ea typeface="Verdana" panose="020B0604030504040204" pitchFamily="34" charset="0"/>
                <a:cs typeface="Verdana" panose="020B0604030504040204" pitchFamily="34" charset="0"/>
              </a:rPr>
              <a:t>Hybrid</a:t>
            </a:r>
          </a:p>
          <a:p>
            <a:pPr marL="342900" indent="-342900" algn="l">
              <a:lnSpc>
                <a:spcPts val="3600"/>
              </a:lnSpc>
              <a:buFont typeface="Wingdings" pitchFamily="2" charset="2"/>
              <a:buChar char="§"/>
            </a:pPr>
            <a:r>
              <a:rPr lang="en-US" sz="2000" dirty="0">
                <a:latin typeface="Verdana" panose="020B0604030504040204" pitchFamily="34" charset="0"/>
                <a:ea typeface="Verdana" panose="020B0604030504040204" pitchFamily="34" charset="0"/>
                <a:cs typeface="Verdana" panose="020B0604030504040204" pitchFamily="34" charset="0"/>
              </a:rPr>
              <a:t>Combines SMC and Lee</a:t>
            </a:r>
          </a:p>
        </p:txBody>
      </p:sp>
      <p:sp>
        <p:nvSpPr>
          <p:cNvPr id="16" name="Shape 14"/>
          <p:cNvSpPr/>
          <p:nvPr/>
        </p:nvSpPr>
        <p:spPr>
          <a:xfrm>
            <a:off x="955238" y="6886206"/>
            <a:ext cx="554593" cy="554593"/>
          </a:xfrm>
          <a:prstGeom prst="roundRect">
            <a:avLst>
              <a:gd name="adj" fmla="val 18670"/>
            </a:avLst>
          </a:prstGeom>
          <a:solidFill>
            <a:srgbClr val="0070C0"/>
          </a:solidFill>
          <a:ln w="15240">
            <a:noFill/>
            <a:prstDash val="solid"/>
          </a:ln>
        </p:spPr>
        <p:txBody>
          <a:bodyPr/>
          <a:lstStyle/>
          <a:p>
            <a:endParaRPr lang="it-IT"/>
          </a:p>
        </p:txBody>
      </p:sp>
      <p:sp>
        <p:nvSpPr>
          <p:cNvPr id="17" name="Text 15"/>
          <p:cNvSpPr/>
          <p:nvPr/>
        </p:nvSpPr>
        <p:spPr>
          <a:xfrm>
            <a:off x="1125974" y="6978598"/>
            <a:ext cx="213003" cy="369808"/>
          </a:xfrm>
          <a:prstGeom prst="rect">
            <a:avLst/>
          </a:prstGeom>
          <a:noFill/>
          <a:ln/>
        </p:spPr>
        <p:txBody>
          <a:bodyPr wrap="none" lIns="0" tIns="0" rIns="0" bIns="0" rtlCol="0" anchor="t"/>
          <a:lstStyle/>
          <a:p>
            <a:pPr marL="0" indent="0" algn="ctr">
              <a:lnSpc>
                <a:spcPts val="2900"/>
              </a:lnSpc>
              <a:buNone/>
            </a:pPr>
            <a:r>
              <a:rPr lang="en-US" sz="2900" dirty="0">
                <a:solidFill>
                  <a:srgbClr val="EBECEF"/>
                </a:solidFill>
                <a:latin typeface="Verdana" panose="020B0604030504040204" pitchFamily="34" charset="0"/>
                <a:ea typeface="Verdana" panose="020B0604030504040204" pitchFamily="34" charset="0"/>
                <a:cs typeface="Fraunces Medium" pitchFamily="34" charset="-120"/>
              </a:rPr>
              <a:t>5</a:t>
            </a:r>
            <a:endParaRPr lang="en-US" sz="2900" dirty="0">
              <a:latin typeface="Verdana" panose="020B0604030504040204" pitchFamily="34" charset="0"/>
              <a:ea typeface="Verdana" panose="020B0604030504040204" pitchFamily="34" charset="0"/>
            </a:endParaRPr>
          </a:p>
        </p:txBody>
      </p:sp>
      <p:sp>
        <p:nvSpPr>
          <p:cNvPr id="18" name="Text 16"/>
          <p:cNvSpPr/>
          <p:nvPr/>
        </p:nvSpPr>
        <p:spPr>
          <a:xfrm>
            <a:off x="1725573" y="6855368"/>
            <a:ext cx="3697962" cy="462201"/>
          </a:xfrm>
          <a:prstGeom prst="rect">
            <a:avLst/>
          </a:prstGeom>
          <a:noFill/>
          <a:ln/>
        </p:spPr>
        <p:txBody>
          <a:bodyPr wrap="none" lIns="0" tIns="0" rIns="0" bIns="0" rtlCol="0" anchor="t"/>
          <a:lstStyle/>
          <a:p>
            <a:pPr marL="0" indent="0" algn="l">
              <a:lnSpc>
                <a:spcPts val="3600"/>
              </a:lnSpc>
              <a:buNone/>
            </a:pPr>
            <a:r>
              <a:rPr lang="en-US" sz="2400" dirty="0">
                <a:latin typeface="Verdana" panose="020B0604030504040204" pitchFamily="34" charset="0"/>
                <a:ea typeface="Verdana" panose="020B0604030504040204" pitchFamily="34" charset="0"/>
                <a:cs typeface="Verdana" panose="020B0604030504040204" pitchFamily="34" charset="0"/>
              </a:rPr>
              <a:t>Gain-Scheduled</a:t>
            </a:r>
          </a:p>
          <a:p>
            <a:pPr marL="342900" indent="-342900" algn="l">
              <a:lnSpc>
                <a:spcPts val="3600"/>
              </a:lnSpc>
              <a:buFont typeface="Wingdings" pitchFamily="2" charset="2"/>
              <a:buChar char="§"/>
            </a:pPr>
            <a:r>
              <a:rPr lang="en-US" sz="2000" dirty="0">
                <a:latin typeface="Verdana" panose="020B0604030504040204" pitchFamily="34" charset="0"/>
                <a:ea typeface="Verdana" panose="020B0604030504040204" pitchFamily="34" charset="0"/>
                <a:cs typeface="Verdana" panose="020B0604030504040204" pitchFamily="34" charset="0"/>
              </a:rPr>
              <a:t>Two different sets of gains: uses Lee Evolution</a:t>
            </a:r>
          </a:p>
        </p:txBody>
      </p:sp>
      <p:sp>
        <p:nvSpPr>
          <p:cNvPr id="20" name="CasellaDiTesto 19">
            <a:extLst>
              <a:ext uri="{FF2B5EF4-FFF2-40B4-BE49-F238E27FC236}">
                <a16:creationId xmlns:a16="http://schemas.microsoft.com/office/drawing/2014/main" id="{177ED61C-9D12-7D15-47C0-356164E90AB4}"/>
              </a:ext>
            </a:extLst>
          </p:cNvPr>
          <p:cNvSpPr txBox="1"/>
          <p:nvPr/>
        </p:nvSpPr>
        <p:spPr>
          <a:xfrm>
            <a:off x="14162219" y="106214"/>
            <a:ext cx="468181" cy="400110"/>
          </a:xfrm>
          <a:prstGeom prst="rect">
            <a:avLst/>
          </a:prstGeom>
          <a:noFill/>
        </p:spPr>
        <p:txBody>
          <a:bodyPr wrap="square" rtlCol="0">
            <a:spAutoFit/>
          </a:bodyPr>
          <a:lstStyle/>
          <a:p>
            <a:r>
              <a:rPr lang="it-IT" sz="2000" dirty="0">
                <a:latin typeface="Verdana" panose="020B0604030504040204" pitchFamily="34" charset="0"/>
                <a:ea typeface="Verdana" panose="020B0604030504040204" pitchFamily="34" charset="0"/>
                <a:cs typeface="Verdana" panose="020B0604030504040204" pitchFamily="34" charset="0"/>
              </a:rPr>
              <a:t>4</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design&#10;&#10;Descrizione generata automaticamente con attendibilità media">
            <a:extLst>
              <a:ext uri="{FF2B5EF4-FFF2-40B4-BE49-F238E27FC236}">
                <a16:creationId xmlns:a16="http://schemas.microsoft.com/office/drawing/2014/main" id="{0C38C5FF-9CC7-AE7F-C0B8-CB2AD7333BBF}"/>
              </a:ext>
            </a:extLst>
          </p:cNvPr>
          <p:cNvPicPr>
            <a:picLocks noChangeAspect="1"/>
          </p:cNvPicPr>
          <p:nvPr/>
        </p:nvPicPr>
        <p:blipFill>
          <a:blip r:embed="rId3"/>
          <a:stretch>
            <a:fillRect/>
          </a:stretch>
        </p:blipFill>
        <p:spPr>
          <a:xfrm>
            <a:off x="0" y="0"/>
            <a:ext cx="14630400" cy="8229600"/>
          </a:xfrm>
          <a:prstGeom prst="rect">
            <a:avLst/>
          </a:prstGeom>
        </p:spPr>
      </p:pic>
      <p:sp>
        <p:nvSpPr>
          <p:cNvPr id="2" name="Shape 0"/>
          <p:cNvSpPr/>
          <p:nvPr/>
        </p:nvSpPr>
        <p:spPr>
          <a:xfrm>
            <a:off x="1433204" y="834990"/>
            <a:ext cx="5497662" cy="2060377"/>
          </a:xfrm>
          <a:prstGeom prst="roundRect">
            <a:avLst>
              <a:gd name="adj" fmla="val 3825"/>
            </a:avLst>
          </a:prstGeom>
          <a:solidFill>
            <a:schemeClr val="bg1"/>
          </a:solidFill>
          <a:ln w="28575">
            <a:solidFill>
              <a:srgbClr val="0070C0"/>
            </a:solidFill>
            <a:prstDash val="solid"/>
          </a:ln>
        </p:spPr>
        <p:txBody>
          <a:bodyPr/>
          <a:lstStyle/>
          <a:p>
            <a:pPr>
              <a:lnSpc>
                <a:spcPct val="150000"/>
              </a:lnSpc>
            </a:pPr>
            <a:r>
              <a:rPr lang="en-US" sz="2000" b="1" dirty="0">
                <a:solidFill>
                  <a:srgbClr val="0070C0"/>
                </a:solidFill>
                <a:latin typeface="Verdana" panose="020B0604030504040204" pitchFamily="34" charset="0"/>
                <a:ea typeface="Verdana" panose="020B0604030504040204" pitchFamily="34" charset="0"/>
                <a:cs typeface="Verdana" panose="020B0604030504040204" pitchFamily="34" charset="0"/>
              </a:rPr>
              <a:t>Strengths</a:t>
            </a:r>
            <a:r>
              <a:rPr lang="en-US" sz="2000" dirty="0">
                <a:solidFill>
                  <a:srgbClr val="000000"/>
                </a:solidFill>
                <a:latin typeface="Verdana" panose="020B0604030504040204" pitchFamily="34" charset="0"/>
                <a:ea typeface="Verdana" panose="020B0604030504040204" pitchFamily="34" charset="0"/>
                <a:cs typeface="Verdana" panose="020B0604030504040204" pitchFamily="34" charset="0"/>
              </a:rPr>
              <a:t>: </a:t>
            </a:r>
          </a:p>
          <a:p>
            <a:pPr marL="285750" indent="-285750">
              <a:lnSpc>
                <a:spcPct val="150000"/>
              </a:lnSpc>
              <a:buFont typeface="Wingdings" pitchFamily="2" charset="2"/>
              <a:buChar char="§"/>
            </a:pPr>
            <a:r>
              <a:rPr lang="it-IT" sz="1800" dirty="0" err="1">
                <a:latin typeface="Verdana" panose="020B0604030504040204" pitchFamily="34" charset="0"/>
                <a:ea typeface="Verdana" panose="020B0604030504040204" pitchFamily="34" charset="0"/>
                <a:cs typeface="Verdana" panose="020B0604030504040204" pitchFamily="34" charset="0"/>
              </a:rPr>
              <a:t>Decouples</a:t>
            </a:r>
            <a:r>
              <a:rPr lang="it-IT" sz="1800" dirty="0">
                <a:latin typeface="Verdana" panose="020B0604030504040204" pitchFamily="34" charset="0"/>
                <a:ea typeface="Verdana" panose="020B0604030504040204" pitchFamily="34" charset="0"/>
                <a:cs typeface="Verdana" panose="020B0604030504040204" pitchFamily="34" charset="0"/>
              </a:rPr>
              <a:t> position and </a:t>
            </a:r>
            <a:r>
              <a:rPr lang="it-IT" sz="1800" dirty="0" err="1">
                <a:latin typeface="Verdana" panose="020B0604030504040204" pitchFamily="34" charset="0"/>
                <a:ea typeface="Verdana" panose="020B0604030504040204" pitchFamily="34" charset="0"/>
                <a:cs typeface="Verdana" panose="020B0604030504040204" pitchFamily="34" charset="0"/>
              </a:rPr>
              <a:t>attitude</a:t>
            </a:r>
            <a:r>
              <a:rPr lang="it-IT" sz="1800" dirty="0">
                <a:latin typeface="Verdana" panose="020B0604030504040204" pitchFamily="34" charset="0"/>
                <a:ea typeface="Verdana" panose="020B0604030504040204" pitchFamily="34" charset="0"/>
                <a:cs typeface="Verdana" panose="020B0604030504040204" pitchFamily="34" charset="0"/>
              </a:rPr>
              <a:t> control</a:t>
            </a:r>
          </a:p>
          <a:p>
            <a:pPr marL="285750" indent="-285750">
              <a:lnSpc>
                <a:spcPct val="150000"/>
              </a:lnSpc>
              <a:buFont typeface="Wingdings" pitchFamily="2" charset="2"/>
              <a:buChar char="§"/>
            </a:pPr>
            <a:r>
              <a:rPr lang="it-IT" sz="1800" dirty="0" err="1">
                <a:latin typeface="Verdana" panose="020B0604030504040204" pitchFamily="34" charset="0"/>
                <a:ea typeface="Verdana" panose="020B0604030504040204" pitchFamily="34" charset="0"/>
                <a:cs typeface="Verdana" panose="020B0604030504040204" pitchFamily="34" charset="0"/>
              </a:rPr>
              <a:t>Mathematically</a:t>
            </a:r>
            <a:r>
              <a:rPr lang="it-IT" sz="1800" dirty="0">
                <a:latin typeface="Verdana" panose="020B0604030504040204" pitchFamily="34" charset="0"/>
                <a:ea typeface="Verdana" panose="020B0604030504040204" pitchFamily="34" charset="0"/>
                <a:cs typeface="Verdana" panose="020B0604030504040204" pitchFamily="34" charset="0"/>
              </a:rPr>
              <a:t> </a:t>
            </a:r>
            <a:r>
              <a:rPr lang="it-IT" sz="1800" dirty="0" err="1">
                <a:latin typeface="Verdana" panose="020B0604030504040204" pitchFamily="34" charset="0"/>
                <a:ea typeface="Verdana" panose="020B0604030504040204" pitchFamily="34" charset="0"/>
                <a:cs typeface="Verdana" panose="020B0604030504040204" pitchFamily="34" charset="0"/>
              </a:rPr>
              <a:t>rigorous</a:t>
            </a:r>
            <a:endParaRPr lang="it-IT" dirty="0">
              <a:latin typeface="Verdana" panose="020B0604030504040204" pitchFamily="34" charset="0"/>
              <a:ea typeface="Verdana" panose="020B0604030504040204" pitchFamily="34" charset="0"/>
              <a:cs typeface="Verdana" panose="020B0604030504040204" pitchFamily="34" charset="0"/>
            </a:endParaRPr>
          </a:p>
          <a:p>
            <a:pPr marL="285750" indent="-285750">
              <a:lnSpc>
                <a:spcPct val="150000"/>
              </a:lnSpc>
              <a:buFont typeface="Wingdings" pitchFamily="2" charset="2"/>
              <a:buChar char="§"/>
            </a:pPr>
            <a:r>
              <a:rPr lang="it-IT" sz="1800" dirty="0" err="1">
                <a:latin typeface="Verdana" panose="020B0604030504040204" pitchFamily="34" charset="0"/>
                <a:ea typeface="Verdana" panose="020B0604030504040204" pitchFamily="34" charset="0"/>
                <a:cs typeface="Verdana" panose="020B0604030504040204" pitchFamily="34" charset="0"/>
              </a:rPr>
              <a:t>Singularity</a:t>
            </a:r>
            <a:r>
              <a:rPr lang="it-IT" sz="1800" dirty="0">
                <a:latin typeface="Verdana" panose="020B0604030504040204" pitchFamily="34" charset="0"/>
                <a:ea typeface="Verdana" panose="020B0604030504040204" pitchFamily="34" charset="0"/>
                <a:cs typeface="Verdana" panose="020B0604030504040204" pitchFamily="34" charset="0"/>
              </a:rPr>
              <a:t>-free control with SO(3)</a:t>
            </a:r>
          </a:p>
          <a:p>
            <a:pPr>
              <a:lnSpc>
                <a:spcPct val="150000"/>
              </a:lnSpc>
            </a:pPr>
            <a:endParaRPr lang="it-IT"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endParaRPr lang="it-IT" dirty="0">
              <a:latin typeface="Verdana" panose="020B0604030504040204" pitchFamily="34" charset="0"/>
              <a:ea typeface="Verdana" panose="020B0604030504040204" pitchFamily="34" charset="0"/>
              <a:cs typeface="Verdana" panose="020B0604030504040204" pitchFamily="34" charset="0"/>
            </a:endParaRPr>
          </a:p>
        </p:txBody>
      </p:sp>
      <p:sp>
        <p:nvSpPr>
          <p:cNvPr id="6" name="Shape 4"/>
          <p:cNvSpPr/>
          <p:nvPr/>
        </p:nvSpPr>
        <p:spPr>
          <a:xfrm>
            <a:off x="1414127" y="3370365"/>
            <a:ext cx="5516739" cy="1835236"/>
          </a:xfrm>
          <a:prstGeom prst="roundRect">
            <a:avLst>
              <a:gd name="adj" fmla="val 4477"/>
            </a:avLst>
          </a:prstGeom>
          <a:solidFill>
            <a:schemeClr val="bg1"/>
          </a:solidFill>
          <a:ln w="28575">
            <a:solidFill>
              <a:srgbClr val="0070C0"/>
            </a:solidFill>
            <a:prstDash val="solid"/>
          </a:ln>
        </p:spPr>
        <p:txBody>
          <a:bodyPr/>
          <a:lstStyle/>
          <a:p>
            <a:pPr>
              <a:lnSpc>
                <a:spcPct val="150000"/>
              </a:lnSpc>
            </a:pPr>
            <a:r>
              <a:rPr lang="it-IT" b="1" dirty="0" err="1">
                <a:solidFill>
                  <a:srgbClr val="0070C0"/>
                </a:solidFill>
                <a:latin typeface="Verdana" panose="020B0604030504040204" pitchFamily="34" charset="0"/>
                <a:ea typeface="Verdana" panose="020B0604030504040204" pitchFamily="34" charset="0"/>
                <a:cs typeface="Verdana" panose="020B0604030504040204" pitchFamily="34" charset="0"/>
              </a:rPr>
              <a:t>Strengths</a:t>
            </a:r>
            <a:r>
              <a:rPr lang="it-IT" b="1" dirty="0">
                <a:latin typeface="Verdana" panose="020B0604030504040204" pitchFamily="34" charset="0"/>
                <a:ea typeface="Verdana" panose="020B0604030504040204" pitchFamily="34" charset="0"/>
                <a:cs typeface="Verdana" panose="020B0604030504040204" pitchFamily="34" charset="0"/>
              </a:rPr>
              <a:t>:</a:t>
            </a:r>
          </a:p>
          <a:p>
            <a:pPr marL="285750" indent="-285750">
              <a:lnSpc>
                <a:spcPct val="150000"/>
              </a:lnSpc>
              <a:buFont typeface="Wingdings" pitchFamily="2" charset="2"/>
              <a:buChar char="§"/>
            </a:pPr>
            <a:r>
              <a:rPr lang="it-IT" dirty="0" err="1">
                <a:latin typeface="Verdana" panose="020B0604030504040204" pitchFamily="34" charset="0"/>
                <a:ea typeface="Verdana" panose="020B0604030504040204" pitchFamily="34" charset="0"/>
                <a:cs typeface="Verdana" panose="020B0604030504040204" pitchFamily="34" charset="0"/>
              </a:rPr>
              <a:t>Improved</a:t>
            </a:r>
            <a:r>
              <a:rPr lang="it-IT" dirty="0">
                <a:latin typeface="Verdana" panose="020B0604030504040204" pitchFamily="34" charset="0"/>
                <a:ea typeface="Verdana" panose="020B0604030504040204" pitchFamily="34" charset="0"/>
                <a:cs typeface="Verdana" panose="020B0604030504040204" pitchFamily="34" charset="0"/>
              </a:rPr>
              <a:t> </a:t>
            </a:r>
            <a:r>
              <a:rPr lang="it-IT" dirty="0" err="1">
                <a:latin typeface="Verdana" panose="020B0604030504040204" pitchFamily="34" charset="0"/>
                <a:ea typeface="Verdana" panose="020B0604030504040204" pitchFamily="34" charset="0"/>
                <a:cs typeface="Verdana" panose="020B0604030504040204" pitchFamily="34" charset="0"/>
              </a:rPr>
              <a:t>robustness</a:t>
            </a:r>
            <a:endParaRPr lang="it-IT" dirty="0">
              <a:latin typeface="Verdana" panose="020B0604030504040204" pitchFamily="34" charset="0"/>
              <a:ea typeface="Verdana" panose="020B0604030504040204" pitchFamily="34" charset="0"/>
              <a:cs typeface="Verdana" panose="020B0604030504040204" pitchFamily="34" charset="0"/>
            </a:endParaRPr>
          </a:p>
          <a:p>
            <a:pPr marL="285750" indent="-285750">
              <a:lnSpc>
                <a:spcPct val="150000"/>
              </a:lnSpc>
              <a:buFont typeface="Wingdings" pitchFamily="2" charset="2"/>
              <a:buChar char="§"/>
            </a:pPr>
            <a:r>
              <a:rPr lang="it-IT" dirty="0">
                <a:latin typeface="Verdana" panose="020B0604030504040204" pitchFamily="34" charset="0"/>
                <a:ea typeface="Verdana" panose="020B0604030504040204" pitchFamily="34" charset="0"/>
                <a:cs typeface="Verdana" panose="020B0604030504040204" pitchFamily="34" charset="0"/>
              </a:rPr>
              <a:t>Handles large </a:t>
            </a:r>
            <a:r>
              <a:rPr lang="it-IT" dirty="0" err="1">
                <a:latin typeface="Verdana" panose="020B0604030504040204" pitchFamily="34" charset="0"/>
                <a:ea typeface="Verdana" panose="020B0604030504040204" pitchFamily="34" charset="0"/>
                <a:cs typeface="Verdana" panose="020B0604030504040204" pitchFamily="34" charset="0"/>
              </a:rPr>
              <a:t>rotations</a:t>
            </a:r>
            <a:endParaRPr lang="it-IT" dirty="0">
              <a:latin typeface="Verdana" panose="020B0604030504040204" pitchFamily="34" charset="0"/>
              <a:ea typeface="Verdana" panose="020B0604030504040204" pitchFamily="34" charset="0"/>
              <a:cs typeface="Verdana" panose="020B0604030504040204" pitchFamily="34" charset="0"/>
            </a:endParaRPr>
          </a:p>
          <a:p>
            <a:pPr marL="285750" indent="-285750">
              <a:lnSpc>
                <a:spcPct val="150000"/>
              </a:lnSpc>
              <a:buFont typeface="Wingdings" pitchFamily="2" charset="2"/>
              <a:buChar char="§"/>
            </a:pPr>
            <a:r>
              <a:rPr lang="it-IT" dirty="0" err="1">
                <a:latin typeface="Verdana" panose="020B0604030504040204" pitchFamily="34" charset="0"/>
                <a:ea typeface="Verdana" panose="020B0604030504040204" pitchFamily="34" charset="0"/>
                <a:cs typeface="Verdana" panose="020B0604030504040204" pitchFamily="34" charset="0"/>
              </a:rPr>
              <a:t>Faster</a:t>
            </a:r>
            <a:r>
              <a:rPr lang="it-IT" dirty="0">
                <a:latin typeface="Verdana" panose="020B0604030504040204" pitchFamily="34" charset="0"/>
                <a:ea typeface="Verdana" panose="020B0604030504040204" pitchFamily="34" charset="0"/>
                <a:cs typeface="Verdana" panose="020B0604030504040204" pitchFamily="34" charset="0"/>
              </a:rPr>
              <a:t> </a:t>
            </a:r>
            <a:r>
              <a:rPr lang="it-IT" dirty="0" err="1">
                <a:latin typeface="Verdana" panose="020B0604030504040204" pitchFamily="34" charset="0"/>
                <a:ea typeface="Verdana" panose="020B0604030504040204" pitchFamily="34" charset="0"/>
                <a:cs typeface="Verdana" panose="020B0604030504040204" pitchFamily="34" charset="0"/>
              </a:rPr>
              <a:t>stabilization</a:t>
            </a:r>
            <a:r>
              <a:rPr lang="it-IT" dirty="0">
                <a:latin typeface="Verdana" panose="020B0604030504040204" pitchFamily="34" charset="0"/>
                <a:ea typeface="Verdana" panose="020B0604030504040204" pitchFamily="34" charset="0"/>
                <a:cs typeface="Verdana" panose="020B0604030504040204" pitchFamily="34" charset="0"/>
              </a:rPr>
              <a:t>.</a:t>
            </a:r>
          </a:p>
          <a:p>
            <a:pPr>
              <a:lnSpc>
                <a:spcPct val="150000"/>
              </a:lnSpc>
            </a:pPr>
            <a:endParaRPr lang="it-IT" dirty="0">
              <a:latin typeface="Verdana" panose="020B0604030504040204" pitchFamily="34" charset="0"/>
              <a:ea typeface="Verdana" panose="020B0604030504040204" pitchFamily="34" charset="0"/>
              <a:cs typeface="Verdana" panose="020B0604030504040204" pitchFamily="34" charset="0"/>
            </a:endParaRPr>
          </a:p>
          <a:p>
            <a:pPr>
              <a:lnSpc>
                <a:spcPct val="150000"/>
              </a:lnSpc>
            </a:pPr>
            <a:endParaRPr lang="it-IT" dirty="0">
              <a:latin typeface="Verdana" panose="020B0604030504040204" pitchFamily="34" charset="0"/>
              <a:ea typeface="Verdana" panose="020B0604030504040204" pitchFamily="34" charset="0"/>
              <a:cs typeface="Verdana" panose="020B0604030504040204" pitchFamily="34" charset="0"/>
            </a:endParaRPr>
          </a:p>
        </p:txBody>
      </p:sp>
      <p:sp>
        <p:nvSpPr>
          <p:cNvPr id="7" name="Text 5"/>
          <p:cNvSpPr/>
          <p:nvPr/>
        </p:nvSpPr>
        <p:spPr>
          <a:xfrm>
            <a:off x="1433204" y="3024425"/>
            <a:ext cx="4297799" cy="343138"/>
          </a:xfrm>
          <a:prstGeom prst="rect">
            <a:avLst/>
          </a:prstGeom>
          <a:noFill/>
          <a:ln/>
        </p:spPr>
        <p:txBody>
          <a:bodyPr wrap="none" lIns="0" tIns="0" rIns="0" bIns="0" rtlCol="0" anchor="t"/>
          <a:lstStyle/>
          <a:p>
            <a:pPr marL="0" indent="0">
              <a:lnSpc>
                <a:spcPts val="2700"/>
              </a:lnSpc>
              <a:buNone/>
            </a:pPr>
            <a:r>
              <a:rPr lang="en-US" sz="2400" b="1" dirty="0">
                <a:latin typeface="Verdana" panose="020B0604030504040204" pitchFamily="34" charset="0"/>
                <a:ea typeface="Verdana" panose="020B0604030504040204" pitchFamily="34" charset="0"/>
                <a:cs typeface="Verdana" panose="020B0604030504040204" pitchFamily="34" charset="0"/>
              </a:rPr>
              <a:t>Evolved Lee Geometric Control:</a:t>
            </a:r>
          </a:p>
        </p:txBody>
      </p:sp>
      <p:sp>
        <p:nvSpPr>
          <p:cNvPr id="10" name="Shape 8"/>
          <p:cNvSpPr/>
          <p:nvPr/>
        </p:nvSpPr>
        <p:spPr>
          <a:xfrm>
            <a:off x="1414127" y="5811284"/>
            <a:ext cx="5516739" cy="1931966"/>
          </a:xfrm>
          <a:prstGeom prst="roundRect">
            <a:avLst>
              <a:gd name="adj" fmla="val 4477"/>
            </a:avLst>
          </a:prstGeom>
          <a:solidFill>
            <a:schemeClr val="bg1"/>
          </a:solidFill>
          <a:ln w="28575">
            <a:solidFill>
              <a:srgbClr val="0070C0"/>
            </a:solidFill>
            <a:prstDash val="solid"/>
          </a:ln>
        </p:spPr>
        <p:txBody>
          <a:bodyPr/>
          <a:lstStyle/>
          <a:p>
            <a:pPr>
              <a:lnSpc>
                <a:spcPct val="150000"/>
              </a:lnSpc>
            </a:pPr>
            <a:r>
              <a:rPr lang="it-IT" b="1" dirty="0" err="1">
                <a:solidFill>
                  <a:srgbClr val="0070C0"/>
                </a:solidFill>
                <a:latin typeface="Verdana" panose="020B0604030504040204" pitchFamily="34" charset="0"/>
                <a:ea typeface="Verdana" panose="020B0604030504040204" pitchFamily="34" charset="0"/>
                <a:cs typeface="Verdana" panose="020B0604030504040204" pitchFamily="34" charset="0"/>
              </a:rPr>
              <a:t>Strengths</a:t>
            </a:r>
            <a:r>
              <a:rPr lang="it-IT" b="1" dirty="0">
                <a:latin typeface="Verdana" panose="020B0604030504040204" pitchFamily="34" charset="0"/>
                <a:ea typeface="Verdana" panose="020B0604030504040204" pitchFamily="34" charset="0"/>
                <a:cs typeface="Verdana" panose="020B0604030504040204" pitchFamily="34" charset="0"/>
              </a:rPr>
              <a:t>:</a:t>
            </a:r>
          </a:p>
          <a:p>
            <a:pPr marL="285750" indent="-285750">
              <a:lnSpc>
                <a:spcPct val="150000"/>
              </a:lnSpc>
              <a:buFont typeface="Wingdings" pitchFamily="2" charset="2"/>
              <a:buChar char="§"/>
            </a:pPr>
            <a:r>
              <a:rPr lang="it-IT" dirty="0">
                <a:latin typeface="Verdana" panose="020B0604030504040204" pitchFamily="34" charset="0"/>
                <a:ea typeface="Verdana" panose="020B0604030504040204" pitchFamily="34" charset="0"/>
                <a:cs typeface="Verdana" panose="020B0604030504040204" pitchFamily="34" charset="0"/>
              </a:rPr>
              <a:t>Highly </a:t>
            </a:r>
            <a:r>
              <a:rPr lang="it-IT" dirty="0" err="1">
                <a:latin typeface="Verdana" panose="020B0604030504040204" pitchFamily="34" charset="0"/>
                <a:ea typeface="Verdana" panose="020B0604030504040204" pitchFamily="34" charset="0"/>
                <a:cs typeface="Verdana" panose="020B0604030504040204" pitchFamily="34" charset="0"/>
              </a:rPr>
              <a:t>robust</a:t>
            </a:r>
            <a:endParaRPr lang="it-IT" dirty="0">
              <a:latin typeface="Verdana" panose="020B0604030504040204" pitchFamily="34" charset="0"/>
              <a:ea typeface="Verdana" panose="020B0604030504040204" pitchFamily="34" charset="0"/>
              <a:cs typeface="Verdana" panose="020B0604030504040204" pitchFamily="34" charset="0"/>
            </a:endParaRPr>
          </a:p>
          <a:p>
            <a:pPr marL="285750" indent="-285750">
              <a:lnSpc>
                <a:spcPct val="150000"/>
              </a:lnSpc>
              <a:buFont typeface="Wingdings" pitchFamily="2" charset="2"/>
              <a:buChar char="§"/>
            </a:pPr>
            <a:r>
              <a:rPr lang="it-IT" dirty="0">
                <a:latin typeface="Verdana" panose="020B0604030504040204" pitchFamily="34" charset="0"/>
                <a:ea typeface="Verdana" panose="020B0604030504040204" pitchFamily="34" charset="0"/>
                <a:cs typeface="Verdana" panose="020B0604030504040204" pitchFamily="34" charset="0"/>
              </a:rPr>
              <a:t>Fast </a:t>
            </a:r>
            <a:r>
              <a:rPr lang="it-IT" dirty="0" err="1">
                <a:latin typeface="Verdana" panose="020B0604030504040204" pitchFamily="34" charset="0"/>
                <a:ea typeface="Verdana" panose="020B0604030504040204" pitchFamily="34" charset="0"/>
                <a:cs typeface="Verdana" panose="020B0604030504040204" pitchFamily="34" charset="0"/>
              </a:rPr>
              <a:t>response</a:t>
            </a:r>
            <a:endParaRPr lang="it-IT" dirty="0">
              <a:latin typeface="Verdana" panose="020B0604030504040204" pitchFamily="34" charset="0"/>
              <a:ea typeface="Verdana" panose="020B0604030504040204" pitchFamily="34" charset="0"/>
              <a:cs typeface="Verdana" panose="020B0604030504040204" pitchFamily="34" charset="0"/>
            </a:endParaRPr>
          </a:p>
          <a:p>
            <a:pPr marL="285750" indent="-285750">
              <a:lnSpc>
                <a:spcPct val="150000"/>
              </a:lnSpc>
              <a:buFont typeface="Wingdings" pitchFamily="2" charset="2"/>
              <a:buChar char="§"/>
            </a:pPr>
            <a:r>
              <a:rPr lang="it-IT" dirty="0">
                <a:latin typeface="Verdana" panose="020B0604030504040204" pitchFamily="34" charset="0"/>
                <a:ea typeface="Verdana" panose="020B0604030504040204" pitchFamily="34" charset="0"/>
                <a:cs typeface="Verdana" panose="020B0604030504040204" pitchFamily="34" charset="0"/>
              </a:rPr>
              <a:t>Quick </a:t>
            </a:r>
            <a:r>
              <a:rPr lang="it-IT" dirty="0" err="1">
                <a:latin typeface="Verdana" panose="020B0604030504040204" pitchFamily="34" charset="0"/>
                <a:ea typeface="Verdana" panose="020B0604030504040204" pitchFamily="34" charset="0"/>
                <a:cs typeface="Verdana" panose="020B0604030504040204" pitchFamily="34" charset="0"/>
              </a:rPr>
              <a:t>stabilization</a:t>
            </a:r>
            <a:endParaRPr lang="it-IT" dirty="0">
              <a:latin typeface="Verdana" panose="020B0604030504040204" pitchFamily="34" charset="0"/>
              <a:ea typeface="Verdana" panose="020B0604030504040204" pitchFamily="34" charset="0"/>
              <a:cs typeface="Verdana" panose="020B0604030504040204" pitchFamily="34" charset="0"/>
            </a:endParaRPr>
          </a:p>
        </p:txBody>
      </p:sp>
      <p:sp>
        <p:nvSpPr>
          <p:cNvPr id="11" name="Text 9"/>
          <p:cNvSpPr/>
          <p:nvPr/>
        </p:nvSpPr>
        <p:spPr>
          <a:xfrm>
            <a:off x="1433204" y="5428804"/>
            <a:ext cx="3862387" cy="343138"/>
          </a:xfrm>
          <a:prstGeom prst="rect">
            <a:avLst/>
          </a:prstGeom>
          <a:noFill/>
          <a:ln/>
        </p:spPr>
        <p:txBody>
          <a:bodyPr wrap="none" lIns="0" tIns="0" rIns="0" bIns="0" rtlCol="0" anchor="t"/>
          <a:lstStyle/>
          <a:p>
            <a:pPr marL="0" indent="0">
              <a:lnSpc>
                <a:spcPts val="2700"/>
              </a:lnSpc>
              <a:buNone/>
            </a:pPr>
            <a:r>
              <a:rPr lang="en-US" sz="2400" b="1" dirty="0">
                <a:latin typeface="Verdana" panose="020B0604030504040204" pitchFamily="34" charset="0"/>
                <a:ea typeface="Verdana" panose="020B0604030504040204" pitchFamily="34" charset="0"/>
                <a:cs typeface="Verdana" panose="020B0604030504040204" pitchFamily="34" charset="0"/>
              </a:rPr>
              <a:t>Sliding Mode Control (SMC):</a:t>
            </a:r>
          </a:p>
        </p:txBody>
      </p:sp>
      <p:sp>
        <p:nvSpPr>
          <p:cNvPr id="14" name="CasellaDiTesto 13">
            <a:extLst>
              <a:ext uri="{FF2B5EF4-FFF2-40B4-BE49-F238E27FC236}">
                <a16:creationId xmlns:a16="http://schemas.microsoft.com/office/drawing/2014/main" id="{0C48C6E4-65D6-F912-FE0E-A09D3609AA31}"/>
              </a:ext>
            </a:extLst>
          </p:cNvPr>
          <p:cNvSpPr txBox="1"/>
          <p:nvPr/>
        </p:nvSpPr>
        <p:spPr>
          <a:xfrm>
            <a:off x="1414126" y="383413"/>
            <a:ext cx="5516740" cy="738664"/>
          </a:xfrm>
          <a:prstGeom prst="rect">
            <a:avLst/>
          </a:prstGeom>
          <a:noFill/>
        </p:spPr>
        <p:txBody>
          <a:bodyPr wrap="square" rtlCol="0">
            <a:spAutoFit/>
          </a:bodyPr>
          <a:lstStyle/>
          <a:p>
            <a:r>
              <a:rPr lang="en-US" sz="2400" b="1" dirty="0">
                <a:latin typeface="Verdana" panose="020B0604030504040204" pitchFamily="34" charset="0"/>
                <a:ea typeface="Verdana" panose="020B0604030504040204" pitchFamily="34" charset="0"/>
                <a:cs typeface="Verdana" panose="020B0604030504040204" pitchFamily="34" charset="0"/>
              </a:rPr>
              <a:t>Lee Geometric Control:</a:t>
            </a:r>
          </a:p>
          <a:p>
            <a:endParaRPr lang="it-IT" b="1" dirty="0">
              <a:latin typeface="Verdana" panose="020B0604030504040204" pitchFamily="34" charset="0"/>
              <a:ea typeface="Verdana" panose="020B0604030504040204" pitchFamily="34" charset="0"/>
              <a:cs typeface="Verdana" panose="020B0604030504040204" pitchFamily="34" charset="0"/>
            </a:endParaRPr>
          </a:p>
        </p:txBody>
      </p:sp>
      <p:sp>
        <p:nvSpPr>
          <p:cNvPr id="17" name="Shape 0">
            <a:extLst>
              <a:ext uri="{FF2B5EF4-FFF2-40B4-BE49-F238E27FC236}">
                <a16:creationId xmlns:a16="http://schemas.microsoft.com/office/drawing/2014/main" id="{6BCBC21F-1126-71C9-0944-55302B6B0383}"/>
              </a:ext>
            </a:extLst>
          </p:cNvPr>
          <p:cNvSpPr/>
          <p:nvPr/>
        </p:nvSpPr>
        <p:spPr>
          <a:xfrm>
            <a:off x="7159859" y="834990"/>
            <a:ext cx="5443873" cy="2060377"/>
          </a:xfrm>
          <a:prstGeom prst="roundRect">
            <a:avLst>
              <a:gd name="adj" fmla="val 3825"/>
            </a:avLst>
          </a:prstGeom>
          <a:solidFill>
            <a:schemeClr val="bg1"/>
          </a:solidFill>
          <a:ln w="28575">
            <a:solidFill>
              <a:srgbClr val="0070C0"/>
            </a:solidFill>
            <a:prstDash val="solid"/>
          </a:ln>
        </p:spPr>
        <p:txBody>
          <a:bodyPr/>
          <a:lstStyle/>
          <a:p>
            <a:pPr>
              <a:lnSpc>
                <a:spcPct val="150000"/>
              </a:lnSpc>
            </a:pPr>
            <a:r>
              <a:rPr lang="it-IT" b="1" dirty="0" err="1">
                <a:solidFill>
                  <a:srgbClr val="0070C0"/>
                </a:solidFill>
                <a:latin typeface="Verdana" panose="020B0604030504040204" pitchFamily="34" charset="0"/>
                <a:ea typeface="Verdana" panose="020B0604030504040204" pitchFamily="34" charset="0"/>
                <a:cs typeface="Verdana" panose="020B0604030504040204" pitchFamily="34" charset="0"/>
              </a:rPr>
              <a:t>Limitations</a:t>
            </a:r>
            <a:r>
              <a:rPr lang="it-IT" b="1" dirty="0">
                <a:latin typeface="Verdana" panose="020B0604030504040204" pitchFamily="34" charset="0"/>
                <a:ea typeface="Verdana" panose="020B0604030504040204" pitchFamily="34" charset="0"/>
                <a:cs typeface="Verdana" panose="020B0604030504040204" pitchFamily="34" charset="0"/>
              </a:rPr>
              <a:t>: </a:t>
            </a:r>
          </a:p>
          <a:p>
            <a:pPr marL="285750" indent="-285750">
              <a:lnSpc>
                <a:spcPct val="150000"/>
              </a:lnSpc>
              <a:buFont typeface="Wingdings" pitchFamily="2" charset="2"/>
              <a:buChar char="§"/>
            </a:pPr>
            <a:r>
              <a:rPr lang="it-IT" dirty="0">
                <a:latin typeface="Verdana" panose="020B0604030504040204" pitchFamily="34" charset="0"/>
                <a:ea typeface="Verdana" panose="020B0604030504040204" pitchFamily="34" charset="0"/>
                <a:cs typeface="Verdana" panose="020B0604030504040204" pitchFamily="34" charset="0"/>
              </a:rPr>
              <a:t>Sensitive to model </a:t>
            </a:r>
            <a:r>
              <a:rPr lang="it-IT" dirty="0" err="1">
                <a:latin typeface="Verdana" panose="020B0604030504040204" pitchFamily="34" charset="0"/>
                <a:ea typeface="Verdana" panose="020B0604030504040204" pitchFamily="34" charset="0"/>
                <a:cs typeface="Verdana" panose="020B0604030504040204" pitchFamily="34" charset="0"/>
              </a:rPr>
              <a:t>inaccuracies</a:t>
            </a:r>
            <a:r>
              <a:rPr lang="it-IT" dirty="0">
                <a:latin typeface="Verdana" panose="020B0604030504040204" pitchFamily="34" charset="0"/>
                <a:ea typeface="Verdana" panose="020B0604030504040204" pitchFamily="34" charset="0"/>
                <a:cs typeface="Verdana" panose="020B0604030504040204" pitchFamily="34" charset="0"/>
              </a:rPr>
              <a:t>. </a:t>
            </a:r>
          </a:p>
          <a:p>
            <a:pPr marL="285750" indent="-285750">
              <a:lnSpc>
                <a:spcPct val="150000"/>
              </a:lnSpc>
              <a:buFont typeface="Wingdings" pitchFamily="2" charset="2"/>
              <a:buChar char="§"/>
            </a:pPr>
            <a:r>
              <a:rPr lang="it-IT" dirty="0" err="1">
                <a:latin typeface="Verdana" panose="020B0604030504040204" pitchFamily="34" charset="0"/>
                <a:ea typeface="Verdana" panose="020B0604030504040204" pitchFamily="34" charset="0"/>
                <a:cs typeface="Verdana" panose="020B0604030504040204" pitchFamily="34" charset="0"/>
              </a:rPr>
              <a:t>Slower</a:t>
            </a:r>
            <a:r>
              <a:rPr lang="it-IT" dirty="0">
                <a:latin typeface="Verdana" panose="020B0604030504040204" pitchFamily="34" charset="0"/>
                <a:ea typeface="Verdana" panose="020B0604030504040204" pitchFamily="34" charset="0"/>
                <a:cs typeface="Verdana" panose="020B0604030504040204" pitchFamily="34" charset="0"/>
              </a:rPr>
              <a:t> to </a:t>
            </a:r>
            <a:r>
              <a:rPr lang="it-IT" dirty="0" err="1">
                <a:latin typeface="Verdana" panose="020B0604030504040204" pitchFamily="34" charset="0"/>
                <a:ea typeface="Verdana" panose="020B0604030504040204" pitchFamily="34" charset="0"/>
                <a:cs typeface="Verdana" panose="020B0604030504040204" pitchFamily="34" charset="0"/>
              </a:rPr>
              <a:t>respond</a:t>
            </a:r>
            <a:r>
              <a:rPr lang="it-IT" dirty="0">
                <a:latin typeface="Verdana" panose="020B0604030504040204" pitchFamily="34" charset="0"/>
                <a:ea typeface="Verdana" panose="020B0604030504040204" pitchFamily="34" charset="0"/>
                <a:cs typeface="Verdana" panose="020B0604030504040204" pitchFamily="34" charset="0"/>
              </a:rPr>
              <a:t> to large </a:t>
            </a:r>
            <a:r>
              <a:rPr lang="it-IT" dirty="0" err="1">
                <a:latin typeface="Verdana" panose="020B0604030504040204" pitchFamily="34" charset="0"/>
                <a:ea typeface="Verdana" panose="020B0604030504040204" pitchFamily="34" charset="0"/>
                <a:cs typeface="Verdana" panose="020B0604030504040204" pitchFamily="34" charset="0"/>
              </a:rPr>
              <a:t>disturbances</a:t>
            </a:r>
            <a:r>
              <a:rPr lang="it-IT" dirty="0">
                <a:latin typeface="Verdana" panose="020B0604030504040204" pitchFamily="34" charset="0"/>
                <a:ea typeface="Verdana" panose="020B0604030504040204" pitchFamily="34" charset="0"/>
                <a:cs typeface="Verdana" panose="020B0604030504040204" pitchFamily="34" charset="0"/>
              </a:rPr>
              <a:t>. </a:t>
            </a:r>
          </a:p>
          <a:p>
            <a:pPr marL="285750" indent="-285750">
              <a:lnSpc>
                <a:spcPct val="150000"/>
              </a:lnSpc>
              <a:buFont typeface="Wingdings" pitchFamily="2" charset="2"/>
              <a:buChar char="§"/>
            </a:pPr>
            <a:r>
              <a:rPr lang="it-IT" dirty="0">
                <a:latin typeface="Verdana" panose="020B0604030504040204" pitchFamily="34" charset="0"/>
                <a:ea typeface="Verdana" panose="020B0604030504040204" pitchFamily="34" charset="0"/>
                <a:cs typeface="Verdana" panose="020B0604030504040204" pitchFamily="34" charset="0"/>
              </a:rPr>
              <a:t>High </a:t>
            </a:r>
            <a:r>
              <a:rPr lang="it-IT" dirty="0" err="1">
                <a:latin typeface="Verdana" panose="020B0604030504040204" pitchFamily="34" charset="0"/>
                <a:ea typeface="Verdana" panose="020B0604030504040204" pitchFamily="34" charset="0"/>
                <a:cs typeface="Verdana" panose="020B0604030504040204" pitchFamily="34" charset="0"/>
              </a:rPr>
              <a:t>computational</a:t>
            </a:r>
            <a:r>
              <a:rPr lang="it-IT" dirty="0">
                <a:latin typeface="Verdana" panose="020B0604030504040204" pitchFamily="34" charset="0"/>
                <a:ea typeface="Verdana" panose="020B0604030504040204" pitchFamily="34" charset="0"/>
                <a:cs typeface="Verdana" panose="020B0604030504040204" pitchFamily="34" charset="0"/>
              </a:rPr>
              <a:t> </a:t>
            </a:r>
            <a:r>
              <a:rPr lang="it-IT" dirty="0" err="1">
                <a:latin typeface="Verdana" panose="020B0604030504040204" pitchFamily="34" charset="0"/>
                <a:ea typeface="Verdana" panose="020B0604030504040204" pitchFamily="34" charset="0"/>
                <a:cs typeface="Verdana" panose="020B0604030504040204" pitchFamily="34" charset="0"/>
              </a:rPr>
              <a:t>requirements</a:t>
            </a:r>
            <a:r>
              <a:rPr lang="it-IT" dirty="0">
                <a:latin typeface="Verdana" panose="020B0604030504040204" pitchFamily="34" charset="0"/>
                <a:ea typeface="Verdana" panose="020B0604030504040204" pitchFamily="34" charset="0"/>
                <a:cs typeface="Verdana" panose="020B0604030504040204" pitchFamily="34" charset="0"/>
              </a:rPr>
              <a:t>.</a:t>
            </a:r>
          </a:p>
          <a:p>
            <a:pPr>
              <a:lnSpc>
                <a:spcPct val="150000"/>
              </a:lnSpc>
            </a:pPr>
            <a:endParaRPr lang="it-IT" dirty="0">
              <a:latin typeface="Verdana" panose="020B0604030504040204" pitchFamily="34" charset="0"/>
              <a:ea typeface="Verdana" panose="020B0604030504040204" pitchFamily="34" charset="0"/>
              <a:cs typeface="Verdana" panose="020B0604030504040204" pitchFamily="34" charset="0"/>
            </a:endParaRPr>
          </a:p>
        </p:txBody>
      </p:sp>
      <p:sp>
        <p:nvSpPr>
          <p:cNvPr id="21" name="Shape 4">
            <a:extLst>
              <a:ext uri="{FF2B5EF4-FFF2-40B4-BE49-F238E27FC236}">
                <a16:creationId xmlns:a16="http://schemas.microsoft.com/office/drawing/2014/main" id="{B07C0B5E-151D-E650-43D3-12630CF9DF1A}"/>
              </a:ext>
            </a:extLst>
          </p:cNvPr>
          <p:cNvSpPr/>
          <p:nvPr/>
        </p:nvSpPr>
        <p:spPr>
          <a:xfrm>
            <a:off x="7159859" y="3409704"/>
            <a:ext cx="5516739" cy="1835237"/>
          </a:xfrm>
          <a:prstGeom prst="roundRect">
            <a:avLst>
              <a:gd name="adj" fmla="val 4477"/>
            </a:avLst>
          </a:prstGeom>
          <a:solidFill>
            <a:schemeClr val="bg1"/>
          </a:solidFill>
          <a:ln w="28575">
            <a:solidFill>
              <a:srgbClr val="0070C0"/>
            </a:solidFill>
            <a:prstDash val="solid"/>
          </a:ln>
        </p:spPr>
        <p:txBody>
          <a:bodyPr/>
          <a:lstStyle/>
          <a:p>
            <a:pPr>
              <a:lnSpc>
                <a:spcPct val="150000"/>
              </a:lnSpc>
            </a:pPr>
            <a:r>
              <a:rPr lang="it-IT" b="1" dirty="0" err="1">
                <a:solidFill>
                  <a:srgbClr val="0070C0"/>
                </a:solidFill>
                <a:latin typeface="Verdana" panose="020B0604030504040204" pitchFamily="34" charset="0"/>
                <a:ea typeface="Verdana" panose="020B0604030504040204" pitchFamily="34" charset="0"/>
                <a:cs typeface="Verdana" panose="020B0604030504040204" pitchFamily="34" charset="0"/>
              </a:rPr>
              <a:t>Limitations</a:t>
            </a:r>
            <a:r>
              <a:rPr lang="it-IT" b="1" dirty="0">
                <a:latin typeface="Verdana" panose="020B0604030504040204" pitchFamily="34" charset="0"/>
                <a:ea typeface="Verdana" panose="020B0604030504040204" pitchFamily="34" charset="0"/>
                <a:cs typeface="Verdana" panose="020B0604030504040204" pitchFamily="34" charset="0"/>
              </a:rPr>
              <a:t>:</a:t>
            </a:r>
          </a:p>
          <a:p>
            <a:pPr marL="285750" indent="-285750">
              <a:lnSpc>
                <a:spcPct val="150000"/>
              </a:lnSpc>
              <a:buFont typeface="Wingdings" pitchFamily="2" charset="2"/>
              <a:buChar char="§"/>
            </a:pPr>
            <a:r>
              <a:rPr lang="it-IT" dirty="0" err="1">
                <a:latin typeface="Verdana" panose="020B0604030504040204" pitchFamily="34" charset="0"/>
                <a:ea typeface="Verdana" panose="020B0604030504040204" pitchFamily="34" charset="0"/>
                <a:cs typeface="Verdana" panose="020B0604030504040204" pitchFamily="34" charset="0"/>
              </a:rPr>
              <a:t>Needs</a:t>
            </a:r>
            <a:r>
              <a:rPr lang="it-IT" dirty="0">
                <a:latin typeface="Verdana" panose="020B0604030504040204" pitchFamily="34" charset="0"/>
                <a:ea typeface="Verdana" panose="020B0604030504040204" pitchFamily="34" charset="0"/>
                <a:cs typeface="Verdana" panose="020B0604030504040204" pitchFamily="34" charset="0"/>
              </a:rPr>
              <a:t> accurate system </a:t>
            </a:r>
            <a:r>
              <a:rPr lang="it-IT" dirty="0" err="1">
                <a:latin typeface="Verdana" panose="020B0604030504040204" pitchFamily="34" charset="0"/>
                <a:ea typeface="Verdana" panose="020B0604030504040204" pitchFamily="34" charset="0"/>
                <a:cs typeface="Verdana" panose="020B0604030504040204" pitchFamily="34" charset="0"/>
              </a:rPr>
              <a:t>modeling</a:t>
            </a:r>
            <a:r>
              <a:rPr lang="it-IT" dirty="0">
                <a:latin typeface="Verdana" panose="020B0604030504040204" pitchFamily="34" charset="0"/>
                <a:ea typeface="Verdana" panose="020B0604030504040204" pitchFamily="34" charset="0"/>
                <a:cs typeface="Verdana" panose="020B0604030504040204" pitchFamily="34" charset="0"/>
              </a:rPr>
              <a:t>. </a:t>
            </a:r>
          </a:p>
          <a:p>
            <a:pPr marL="285750" indent="-285750">
              <a:lnSpc>
                <a:spcPct val="150000"/>
              </a:lnSpc>
              <a:buFont typeface="Wingdings" pitchFamily="2" charset="2"/>
              <a:buChar char="§"/>
            </a:pPr>
            <a:r>
              <a:rPr lang="it-IT" dirty="0" err="1">
                <a:latin typeface="Verdana" panose="020B0604030504040204" pitchFamily="34" charset="0"/>
                <a:ea typeface="Verdana" panose="020B0604030504040204" pitchFamily="34" charset="0"/>
                <a:cs typeface="Verdana" panose="020B0604030504040204" pitchFamily="34" charset="0"/>
              </a:rPr>
              <a:t>Increased</a:t>
            </a:r>
            <a:r>
              <a:rPr lang="it-IT" dirty="0">
                <a:latin typeface="Verdana" panose="020B0604030504040204" pitchFamily="34" charset="0"/>
                <a:ea typeface="Verdana" panose="020B0604030504040204" pitchFamily="34" charset="0"/>
                <a:cs typeface="Verdana" panose="020B0604030504040204" pitchFamily="34" charset="0"/>
              </a:rPr>
              <a:t> </a:t>
            </a:r>
            <a:r>
              <a:rPr lang="it-IT" dirty="0" err="1">
                <a:latin typeface="Verdana" panose="020B0604030504040204" pitchFamily="34" charset="0"/>
                <a:ea typeface="Verdana" panose="020B0604030504040204" pitchFamily="34" charset="0"/>
                <a:cs typeface="Verdana" panose="020B0604030504040204" pitchFamily="34" charset="0"/>
              </a:rPr>
              <a:t>complexity</a:t>
            </a:r>
            <a:r>
              <a:rPr lang="it-IT" dirty="0">
                <a:latin typeface="Verdana" panose="020B0604030504040204" pitchFamily="34" charset="0"/>
                <a:ea typeface="Verdana" panose="020B0604030504040204" pitchFamily="34" charset="0"/>
                <a:cs typeface="Verdana" panose="020B0604030504040204" pitchFamily="34" charset="0"/>
              </a:rPr>
              <a:t> and </a:t>
            </a:r>
            <a:r>
              <a:rPr lang="it-IT" dirty="0" err="1">
                <a:latin typeface="Verdana" panose="020B0604030504040204" pitchFamily="34" charset="0"/>
                <a:ea typeface="Verdana" panose="020B0604030504040204" pitchFamily="34" charset="0"/>
                <a:cs typeface="Verdana" panose="020B0604030504040204" pitchFamily="34" charset="0"/>
              </a:rPr>
              <a:t>computational</a:t>
            </a:r>
            <a:r>
              <a:rPr lang="it-IT" dirty="0">
                <a:latin typeface="Verdana" panose="020B0604030504040204" pitchFamily="34" charset="0"/>
                <a:ea typeface="Verdana" panose="020B0604030504040204" pitchFamily="34" charset="0"/>
                <a:cs typeface="Verdana" panose="020B0604030504040204" pitchFamily="34" charset="0"/>
              </a:rPr>
              <a:t> demand</a:t>
            </a:r>
          </a:p>
          <a:p>
            <a:pPr>
              <a:lnSpc>
                <a:spcPct val="150000"/>
              </a:lnSpc>
            </a:pPr>
            <a:endParaRPr lang="it-IT" dirty="0">
              <a:latin typeface="Verdana" panose="020B0604030504040204" pitchFamily="34" charset="0"/>
              <a:ea typeface="Verdana" panose="020B0604030504040204" pitchFamily="34" charset="0"/>
              <a:cs typeface="Verdana" panose="020B0604030504040204" pitchFamily="34" charset="0"/>
            </a:endParaRPr>
          </a:p>
        </p:txBody>
      </p:sp>
      <p:sp>
        <p:nvSpPr>
          <p:cNvPr id="22" name="Shape 8">
            <a:extLst>
              <a:ext uri="{FF2B5EF4-FFF2-40B4-BE49-F238E27FC236}">
                <a16:creationId xmlns:a16="http://schemas.microsoft.com/office/drawing/2014/main" id="{09C92E51-A581-6691-603A-B66E77CAE6B5}"/>
              </a:ext>
            </a:extLst>
          </p:cNvPr>
          <p:cNvSpPr/>
          <p:nvPr/>
        </p:nvSpPr>
        <p:spPr>
          <a:xfrm>
            <a:off x="7159859" y="5811284"/>
            <a:ext cx="5516739" cy="1931966"/>
          </a:xfrm>
          <a:prstGeom prst="roundRect">
            <a:avLst>
              <a:gd name="adj" fmla="val 4477"/>
            </a:avLst>
          </a:prstGeom>
          <a:solidFill>
            <a:schemeClr val="bg1"/>
          </a:solidFill>
          <a:ln w="28575">
            <a:solidFill>
              <a:srgbClr val="0070C0"/>
            </a:solidFill>
            <a:prstDash val="solid"/>
          </a:ln>
        </p:spPr>
        <p:txBody>
          <a:bodyPr/>
          <a:lstStyle/>
          <a:p>
            <a:pPr>
              <a:lnSpc>
                <a:spcPct val="150000"/>
              </a:lnSpc>
            </a:pPr>
            <a:r>
              <a:rPr lang="it-IT" b="1" dirty="0" err="1">
                <a:solidFill>
                  <a:srgbClr val="0070C0"/>
                </a:solidFill>
                <a:latin typeface="Verdana" panose="020B0604030504040204" pitchFamily="34" charset="0"/>
                <a:ea typeface="Verdana" panose="020B0604030504040204" pitchFamily="34" charset="0"/>
                <a:cs typeface="Verdana" panose="020B0604030504040204" pitchFamily="34" charset="0"/>
              </a:rPr>
              <a:t>Limitations</a:t>
            </a:r>
            <a:r>
              <a:rPr lang="it-IT" b="1" dirty="0">
                <a:latin typeface="Verdana" panose="020B0604030504040204" pitchFamily="34" charset="0"/>
                <a:ea typeface="Verdana" panose="020B0604030504040204" pitchFamily="34" charset="0"/>
                <a:cs typeface="Verdana" panose="020B0604030504040204" pitchFamily="34" charset="0"/>
              </a:rPr>
              <a:t>:</a:t>
            </a:r>
          </a:p>
          <a:p>
            <a:pPr marL="285750" indent="-285750">
              <a:lnSpc>
                <a:spcPct val="150000"/>
              </a:lnSpc>
              <a:buFont typeface="Wingdings" pitchFamily="2" charset="2"/>
              <a:buChar char="§"/>
            </a:pPr>
            <a:r>
              <a:rPr lang="it-IT" dirty="0">
                <a:latin typeface="Verdana" panose="020B0604030504040204" pitchFamily="34" charset="0"/>
                <a:ea typeface="Verdana" panose="020B0604030504040204" pitchFamily="34" charset="0"/>
                <a:cs typeface="Verdana" panose="020B0604030504040204" pitchFamily="34" charset="0"/>
              </a:rPr>
              <a:t>Chattering (small </a:t>
            </a:r>
            <a:r>
              <a:rPr lang="it-IT" dirty="0" err="1">
                <a:latin typeface="Verdana" panose="020B0604030504040204" pitchFamily="34" charset="0"/>
                <a:ea typeface="Verdana" panose="020B0604030504040204" pitchFamily="34" charset="0"/>
                <a:cs typeface="Verdana" panose="020B0604030504040204" pitchFamily="34" charset="0"/>
              </a:rPr>
              <a:t>vibrations</a:t>
            </a:r>
            <a:r>
              <a:rPr lang="it-IT" dirty="0">
                <a:latin typeface="Verdana" panose="020B0604030504040204" pitchFamily="34" charset="0"/>
                <a:ea typeface="Verdana" panose="020B0604030504040204" pitchFamily="34" charset="0"/>
                <a:cs typeface="Verdana" panose="020B0604030504040204" pitchFamily="34" charset="0"/>
              </a:rPr>
              <a:t>)</a:t>
            </a:r>
          </a:p>
          <a:p>
            <a:pPr marL="285750" indent="-285750">
              <a:lnSpc>
                <a:spcPct val="150000"/>
              </a:lnSpc>
              <a:buFont typeface="Wingdings" pitchFamily="2" charset="2"/>
              <a:buChar char="§"/>
            </a:pPr>
            <a:r>
              <a:rPr lang="it-IT" dirty="0">
                <a:latin typeface="Verdana" panose="020B0604030504040204" pitchFamily="34" charset="0"/>
                <a:ea typeface="Verdana" panose="020B0604030504040204" pitchFamily="34" charset="0"/>
                <a:cs typeface="Verdana" panose="020B0604030504040204" pitchFamily="34" charset="0"/>
              </a:rPr>
              <a:t>Too aggressive control</a:t>
            </a:r>
          </a:p>
          <a:p>
            <a:pPr marL="285750" indent="-285750">
              <a:lnSpc>
                <a:spcPct val="150000"/>
              </a:lnSpc>
              <a:buFont typeface="Wingdings" pitchFamily="2" charset="2"/>
              <a:buChar char="§"/>
            </a:pPr>
            <a:r>
              <a:rPr lang="it-IT" dirty="0">
                <a:latin typeface="Verdana" panose="020B0604030504040204" pitchFamily="34" charset="0"/>
                <a:ea typeface="Verdana" panose="020B0604030504040204" pitchFamily="34" charset="0"/>
                <a:cs typeface="Verdana" panose="020B0604030504040204" pitchFamily="34" charset="0"/>
              </a:rPr>
              <a:t>Sliding </a:t>
            </a:r>
            <a:r>
              <a:rPr lang="it-IT" dirty="0" err="1">
                <a:latin typeface="Verdana" panose="020B0604030504040204" pitchFamily="34" charset="0"/>
                <a:ea typeface="Verdana" panose="020B0604030504040204" pitchFamily="34" charset="0"/>
                <a:cs typeface="Verdana" panose="020B0604030504040204" pitchFamily="34" charset="0"/>
              </a:rPr>
              <a:t>surfaces</a:t>
            </a:r>
            <a:r>
              <a:rPr lang="it-IT" dirty="0">
                <a:latin typeface="Verdana" panose="020B0604030504040204" pitchFamily="34" charset="0"/>
                <a:ea typeface="Verdana" panose="020B0604030504040204" pitchFamily="34" charset="0"/>
                <a:cs typeface="Verdana" panose="020B0604030504040204" pitchFamily="34" charset="0"/>
              </a:rPr>
              <a:t>.</a:t>
            </a:r>
          </a:p>
          <a:p>
            <a:pPr>
              <a:lnSpc>
                <a:spcPct val="150000"/>
              </a:lnSpc>
            </a:pPr>
            <a:endParaRPr lang="it-IT" dirty="0">
              <a:latin typeface="Verdana" panose="020B0604030504040204" pitchFamily="34" charset="0"/>
              <a:ea typeface="Verdana" panose="020B0604030504040204" pitchFamily="34" charset="0"/>
              <a:cs typeface="Verdana" panose="020B0604030504040204" pitchFamily="34" charset="0"/>
            </a:endParaRPr>
          </a:p>
        </p:txBody>
      </p:sp>
      <p:sp>
        <p:nvSpPr>
          <p:cNvPr id="4" name="CasellaDiTesto 3">
            <a:extLst>
              <a:ext uri="{FF2B5EF4-FFF2-40B4-BE49-F238E27FC236}">
                <a16:creationId xmlns:a16="http://schemas.microsoft.com/office/drawing/2014/main" id="{E59D57FC-BC27-6C82-191B-58FCF5873A17}"/>
              </a:ext>
            </a:extLst>
          </p:cNvPr>
          <p:cNvSpPr txBox="1"/>
          <p:nvPr/>
        </p:nvSpPr>
        <p:spPr>
          <a:xfrm>
            <a:off x="14162219" y="106214"/>
            <a:ext cx="468181" cy="400110"/>
          </a:xfrm>
          <a:prstGeom prst="rect">
            <a:avLst/>
          </a:prstGeom>
          <a:noFill/>
        </p:spPr>
        <p:txBody>
          <a:bodyPr wrap="square" rtlCol="0">
            <a:spAutoFit/>
          </a:bodyPr>
          <a:lstStyle/>
          <a:p>
            <a:r>
              <a:rPr lang="it-IT" sz="2000" dirty="0">
                <a:latin typeface="Verdana" panose="020B0604030504040204" pitchFamily="34" charset="0"/>
                <a:ea typeface="Verdana" panose="020B0604030504040204" pitchFamily="34" charset="0"/>
                <a:cs typeface="Verdana" panose="020B0604030504040204" pitchFamily="34" charset="0"/>
              </a:rPr>
              <a:t>5</a:t>
            </a:r>
          </a:p>
        </p:txBody>
      </p:sp>
    </p:spTree>
    <p:extLst>
      <p:ext uri="{BB962C8B-B14F-4D97-AF65-F5344CB8AC3E}">
        <p14:creationId xmlns:p14="http://schemas.microsoft.com/office/powerpoint/2010/main" val="2946620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BDFEE"/>
        </a:solidFill>
        <a:effectLst/>
      </p:bgPr>
    </p:bg>
    <p:spTree>
      <p:nvGrpSpPr>
        <p:cNvPr id="1" name=""/>
        <p:cNvGrpSpPr/>
        <p:nvPr/>
      </p:nvGrpSpPr>
      <p:grpSpPr>
        <a:xfrm>
          <a:off x="0" y="0"/>
          <a:ext cx="0" cy="0"/>
          <a:chOff x="0" y="0"/>
          <a:chExt cx="0" cy="0"/>
        </a:xfrm>
      </p:grpSpPr>
      <p:sp>
        <p:nvSpPr>
          <p:cNvPr id="5" name="Shape 4">
            <a:extLst>
              <a:ext uri="{FF2B5EF4-FFF2-40B4-BE49-F238E27FC236}">
                <a16:creationId xmlns:a16="http://schemas.microsoft.com/office/drawing/2014/main" id="{9FBCC8D7-AC9F-5AD1-574E-4E419BCE1146}"/>
              </a:ext>
            </a:extLst>
          </p:cNvPr>
          <p:cNvSpPr/>
          <p:nvPr/>
        </p:nvSpPr>
        <p:spPr>
          <a:xfrm flipH="1">
            <a:off x="1363499" y="2934517"/>
            <a:ext cx="28800" cy="3615083"/>
          </a:xfrm>
          <a:prstGeom prst="roundRect">
            <a:avLst>
              <a:gd name="adj" fmla="val 340207"/>
            </a:avLst>
          </a:prstGeom>
          <a:solidFill>
            <a:schemeClr val="accent1"/>
          </a:solidFill>
          <a:ln>
            <a:noFill/>
          </a:ln>
        </p:spPr>
        <p:txBody>
          <a:bodyPr/>
          <a:lstStyle/>
          <a:p>
            <a:endParaRPr lang="it-IT">
              <a:latin typeface="Verdana" panose="020B0604030504040204" pitchFamily="34" charset="0"/>
              <a:ea typeface="Verdana" panose="020B0604030504040204" pitchFamily="34" charset="0"/>
              <a:cs typeface="Verdana" panose="020B0604030504040204" pitchFamily="34" charset="0"/>
            </a:endParaRPr>
          </a:p>
        </p:txBody>
      </p:sp>
      <p:sp>
        <p:nvSpPr>
          <p:cNvPr id="14" name="Text 0">
            <a:extLst>
              <a:ext uri="{FF2B5EF4-FFF2-40B4-BE49-F238E27FC236}">
                <a16:creationId xmlns:a16="http://schemas.microsoft.com/office/drawing/2014/main" id="{EA150A0B-AC5D-7A15-F452-153B3F162DD0}"/>
              </a:ext>
            </a:extLst>
          </p:cNvPr>
          <p:cNvSpPr/>
          <p:nvPr/>
        </p:nvSpPr>
        <p:spPr>
          <a:xfrm>
            <a:off x="361142" y="456029"/>
            <a:ext cx="7440454" cy="346591"/>
          </a:xfrm>
          <a:prstGeom prst="rect">
            <a:avLst/>
          </a:prstGeom>
          <a:noFill/>
          <a:ln/>
        </p:spPr>
        <p:txBody>
          <a:bodyPr wrap="none" lIns="0" tIns="0" rIns="0" bIns="0" rtlCol="0" anchor="t"/>
          <a:lstStyle/>
          <a:p>
            <a:pPr marL="0" indent="0">
              <a:lnSpc>
                <a:spcPts val="2700"/>
              </a:lnSpc>
              <a:buNone/>
            </a:pPr>
            <a:r>
              <a:rPr lang="en-US" sz="3600" b="1" dirty="0">
                <a:latin typeface="Arial" panose="020B0604020202020204" pitchFamily="34" charset="0"/>
                <a:ea typeface="Verdana" panose="020B0604030504040204" pitchFamily="34" charset="0"/>
                <a:cs typeface="Arial" panose="020B0604020202020204" pitchFamily="34" charset="0"/>
              </a:rPr>
              <a:t>Hybrid Control Strategies: Combining Stability and Agility</a:t>
            </a:r>
          </a:p>
        </p:txBody>
      </p:sp>
      <p:sp>
        <p:nvSpPr>
          <p:cNvPr id="17" name="Text 4">
            <a:extLst>
              <a:ext uri="{FF2B5EF4-FFF2-40B4-BE49-F238E27FC236}">
                <a16:creationId xmlns:a16="http://schemas.microsoft.com/office/drawing/2014/main" id="{350807AA-C980-4767-C554-A69156AE6FC3}"/>
              </a:ext>
            </a:extLst>
          </p:cNvPr>
          <p:cNvSpPr/>
          <p:nvPr/>
        </p:nvSpPr>
        <p:spPr>
          <a:xfrm>
            <a:off x="6846537" y="3355506"/>
            <a:ext cx="13145929" cy="221933"/>
          </a:xfrm>
          <a:prstGeom prst="rect">
            <a:avLst/>
          </a:prstGeom>
          <a:noFill/>
          <a:ln/>
        </p:spPr>
        <p:txBody>
          <a:bodyPr wrap="none" lIns="0" tIns="0" rIns="0" bIns="0" rtlCol="0" anchor="t"/>
          <a:lstStyle/>
          <a:p>
            <a:pPr marL="342900" indent="-342900" algn="l">
              <a:lnSpc>
                <a:spcPts val="1700"/>
              </a:lnSpc>
              <a:buSzPct val="100000"/>
              <a:buChar char="•"/>
            </a:pPr>
            <a:endParaRPr lang="en-US" sz="1050" dirty="0"/>
          </a:p>
        </p:txBody>
      </p:sp>
      <p:sp>
        <p:nvSpPr>
          <p:cNvPr id="19" name="CasellaDiTesto 18">
            <a:extLst>
              <a:ext uri="{FF2B5EF4-FFF2-40B4-BE49-F238E27FC236}">
                <a16:creationId xmlns:a16="http://schemas.microsoft.com/office/drawing/2014/main" id="{5066B93C-72AD-18BD-4655-05EE06C4BFC5}"/>
              </a:ext>
            </a:extLst>
          </p:cNvPr>
          <p:cNvSpPr txBox="1"/>
          <p:nvPr/>
        </p:nvSpPr>
        <p:spPr>
          <a:xfrm>
            <a:off x="1927439" y="3191470"/>
            <a:ext cx="4274045" cy="1846659"/>
          </a:xfrm>
          <a:prstGeom prst="rect">
            <a:avLst/>
          </a:prstGeom>
          <a:noFill/>
        </p:spPr>
        <p:txBody>
          <a:bodyPr wrap="square" rtlCol="0">
            <a:spAutoFit/>
          </a:bodyPr>
          <a:lstStyle/>
          <a:p>
            <a:pPr marL="0" indent="0" algn="l">
              <a:lnSpc>
                <a:spcPts val="2700"/>
              </a:lnSpc>
              <a:buNone/>
            </a:pPr>
            <a:r>
              <a:rPr lang="en-US" sz="2200" b="1" dirty="0">
                <a:solidFill>
                  <a:schemeClr val="accent1"/>
                </a:solidFill>
                <a:latin typeface="Verdana" panose="020B0604030504040204" pitchFamily="34" charset="0"/>
                <a:ea typeface="Verdana" panose="020B0604030504040204" pitchFamily="34" charset="0"/>
                <a:cs typeface="Verdana" panose="020B0604030504040204" pitchFamily="34" charset="0"/>
              </a:rPr>
              <a:t>Aggressive Stabilization</a:t>
            </a:r>
          </a:p>
          <a:p>
            <a:pPr marL="0" indent="0" algn="l">
              <a:lnSpc>
                <a:spcPts val="2700"/>
              </a:lnSpc>
              <a:buNone/>
            </a:pPr>
            <a:endParaRPr lang="en-US" sz="2400" dirty="0">
              <a:latin typeface="Verdana" panose="020B0604030504040204" pitchFamily="34" charset="0"/>
              <a:ea typeface="Verdana" panose="020B0604030504040204" pitchFamily="34" charset="0"/>
              <a:cs typeface="Verdana" panose="020B0604030504040204" pitchFamily="34" charset="0"/>
            </a:endParaRPr>
          </a:p>
          <a:p>
            <a:pPr marL="342900" indent="-342900">
              <a:lnSpc>
                <a:spcPts val="2700"/>
              </a:lnSpc>
              <a:buFont typeface="Wingdings" pitchFamily="2" charset="2"/>
              <a:buChar char="§"/>
            </a:pPr>
            <a:r>
              <a:rPr lang="en-US" sz="2000" dirty="0">
                <a:solidFill>
                  <a:srgbClr val="000000"/>
                </a:solidFill>
                <a:latin typeface="Verdana" panose="020B0604030504040204" pitchFamily="34" charset="0"/>
                <a:ea typeface="Verdana" panose="020B0604030504040204" pitchFamily="34" charset="0"/>
                <a:cs typeface="Verdana" panose="020B0604030504040204" pitchFamily="34" charset="0"/>
              </a:rPr>
              <a:t>Rapid stabilization during aggressive maneuvers</a:t>
            </a:r>
            <a:endParaRPr lang="en-US" sz="2000" dirty="0">
              <a:latin typeface="Verdana" panose="020B0604030504040204" pitchFamily="34" charset="0"/>
              <a:ea typeface="Verdana" panose="020B0604030504040204" pitchFamily="34" charset="0"/>
              <a:cs typeface="Verdana" panose="020B0604030504040204" pitchFamily="34" charset="0"/>
            </a:endParaRPr>
          </a:p>
          <a:p>
            <a:endParaRPr lang="it-IT" sz="2400" dirty="0"/>
          </a:p>
        </p:txBody>
      </p:sp>
      <p:sp>
        <p:nvSpPr>
          <p:cNvPr id="20" name="Shape 2">
            <a:extLst>
              <a:ext uri="{FF2B5EF4-FFF2-40B4-BE49-F238E27FC236}">
                <a16:creationId xmlns:a16="http://schemas.microsoft.com/office/drawing/2014/main" id="{212C0692-913A-ACF7-387B-7AD2E67726E2}"/>
              </a:ext>
            </a:extLst>
          </p:cNvPr>
          <p:cNvSpPr/>
          <p:nvPr/>
        </p:nvSpPr>
        <p:spPr>
          <a:xfrm>
            <a:off x="1099030" y="3250280"/>
            <a:ext cx="554593" cy="554593"/>
          </a:xfrm>
          <a:prstGeom prst="roundRect">
            <a:avLst>
              <a:gd name="adj" fmla="val 18670"/>
            </a:avLst>
          </a:prstGeom>
          <a:solidFill>
            <a:schemeClr val="accent1"/>
          </a:solidFill>
          <a:ln w="15240">
            <a:noFill/>
            <a:prstDash val="solid"/>
          </a:ln>
        </p:spPr>
        <p:txBody>
          <a:bodyPr/>
          <a:lstStyle/>
          <a:p>
            <a:endParaRPr lang="it-IT"/>
          </a:p>
        </p:txBody>
      </p:sp>
      <p:sp>
        <p:nvSpPr>
          <p:cNvPr id="21" name="Text 3">
            <a:extLst>
              <a:ext uri="{FF2B5EF4-FFF2-40B4-BE49-F238E27FC236}">
                <a16:creationId xmlns:a16="http://schemas.microsoft.com/office/drawing/2014/main" id="{54752500-89F0-1F58-125F-F5BB3A78BED6}"/>
              </a:ext>
            </a:extLst>
          </p:cNvPr>
          <p:cNvSpPr/>
          <p:nvPr/>
        </p:nvSpPr>
        <p:spPr>
          <a:xfrm>
            <a:off x="1291555" y="3342672"/>
            <a:ext cx="169545" cy="369808"/>
          </a:xfrm>
          <a:prstGeom prst="rect">
            <a:avLst/>
          </a:prstGeom>
          <a:solidFill>
            <a:schemeClr val="accent1"/>
          </a:solidFill>
          <a:ln>
            <a:noFill/>
          </a:ln>
        </p:spPr>
        <p:txBody>
          <a:bodyPr wrap="none" lIns="0" tIns="0" rIns="0" bIns="0" rtlCol="0" anchor="t"/>
          <a:lstStyle/>
          <a:p>
            <a:pPr marL="0" indent="0" algn="ctr">
              <a:lnSpc>
                <a:spcPts val="2900"/>
              </a:lnSpc>
              <a:buNone/>
            </a:pPr>
            <a:r>
              <a:rPr lang="en-US" sz="2800" dirty="0">
                <a:solidFill>
                  <a:srgbClr val="EBECEF"/>
                </a:solidFill>
                <a:latin typeface="Verdana" panose="020B0604030504040204" pitchFamily="34" charset="0"/>
                <a:ea typeface="Verdana" panose="020B0604030504040204" pitchFamily="34" charset="0"/>
                <a:cs typeface="Fraunces Medium" pitchFamily="34" charset="-120"/>
              </a:rPr>
              <a:t>1</a:t>
            </a:r>
            <a:endParaRPr lang="en-US" sz="2800" dirty="0">
              <a:latin typeface="Verdana" panose="020B0604030504040204" pitchFamily="34" charset="0"/>
              <a:ea typeface="Verdana" panose="020B0604030504040204" pitchFamily="34" charset="0"/>
            </a:endParaRPr>
          </a:p>
        </p:txBody>
      </p:sp>
      <p:sp>
        <p:nvSpPr>
          <p:cNvPr id="22" name="Shape 5">
            <a:extLst>
              <a:ext uri="{FF2B5EF4-FFF2-40B4-BE49-F238E27FC236}">
                <a16:creationId xmlns:a16="http://schemas.microsoft.com/office/drawing/2014/main" id="{E43460DA-6695-4506-D7C8-520E10B43259}"/>
              </a:ext>
            </a:extLst>
          </p:cNvPr>
          <p:cNvSpPr/>
          <p:nvPr/>
        </p:nvSpPr>
        <p:spPr>
          <a:xfrm>
            <a:off x="1095264" y="5675971"/>
            <a:ext cx="554593" cy="554593"/>
          </a:xfrm>
          <a:prstGeom prst="roundRect">
            <a:avLst>
              <a:gd name="adj" fmla="val 18670"/>
            </a:avLst>
          </a:prstGeom>
          <a:solidFill>
            <a:schemeClr val="accent1"/>
          </a:solidFill>
          <a:ln w="15240">
            <a:noFill/>
            <a:prstDash val="solid"/>
          </a:ln>
        </p:spPr>
        <p:txBody>
          <a:bodyPr/>
          <a:lstStyle/>
          <a:p>
            <a:endParaRPr lang="it-IT"/>
          </a:p>
        </p:txBody>
      </p:sp>
      <p:sp>
        <p:nvSpPr>
          <p:cNvPr id="23" name="Text 6">
            <a:extLst>
              <a:ext uri="{FF2B5EF4-FFF2-40B4-BE49-F238E27FC236}">
                <a16:creationId xmlns:a16="http://schemas.microsoft.com/office/drawing/2014/main" id="{7D0762D7-50CE-2AD5-3E1D-D981E62E1B68}"/>
              </a:ext>
            </a:extLst>
          </p:cNvPr>
          <p:cNvSpPr/>
          <p:nvPr/>
        </p:nvSpPr>
        <p:spPr>
          <a:xfrm>
            <a:off x="1260523" y="5768364"/>
            <a:ext cx="224076" cy="369808"/>
          </a:xfrm>
          <a:prstGeom prst="rect">
            <a:avLst/>
          </a:prstGeom>
          <a:solidFill>
            <a:schemeClr val="accent1"/>
          </a:solidFill>
          <a:ln>
            <a:noFill/>
          </a:ln>
        </p:spPr>
        <p:txBody>
          <a:bodyPr wrap="none" lIns="0" tIns="0" rIns="0" bIns="0" rtlCol="0" anchor="t"/>
          <a:lstStyle/>
          <a:p>
            <a:pPr marL="0" indent="0" algn="ctr">
              <a:lnSpc>
                <a:spcPts val="2900"/>
              </a:lnSpc>
              <a:buNone/>
            </a:pPr>
            <a:r>
              <a:rPr lang="en-US" sz="2800" dirty="0">
                <a:solidFill>
                  <a:srgbClr val="EBECEF"/>
                </a:solidFill>
                <a:latin typeface="Verdana" panose="020B0604030504040204" pitchFamily="34" charset="0"/>
                <a:ea typeface="Verdana" panose="020B0604030504040204" pitchFamily="34" charset="0"/>
                <a:cs typeface="Fraunces Medium" pitchFamily="34" charset="-120"/>
              </a:rPr>
              <a:t>2</a:t>
            </a:r>
            <a:endParaRPr lang="en-US" sz="2800" dirty="0">
              <a:latin typeface="Verdana" panose="020B0604030504040204" pitchFamily="34" charset="0"/>
              <a:ea typeface="Verdana" panose="020B0604030504040204" pitchFamily="34" charset="0"/>
            </a:endParaRPr>
          </a:p>
        </p:txBody>
      </p:sp>
      <p:sp>
        <p:nvSpPr>
          <p:cNvPr id="24" name="CasellaDiTesto 23">
            <a:extLst>
              <a:ext uri="{FF2B5EF4-FFF2-40B4-BE49-F238E27FC236}">
                <a16:creationId xmlns:a16="http://schemas.microsoft.com/office/drawing/2014/main" id="{8E93DDD8-2E13-0A35-3740-5DC78F627969}"/>
              </a:ext>
            </a:extLst>
          </p:cNvPr>
          <p:cNvSpPr txBox="1"/>
          <p:nvPr/>
        </p:nvSpPr>
        <p:spPr>
          <a:xfrm>
            <a:off x="1979224" y="5675971"/>
            <a:ext cx="4532266" cy="1500411"/>
          </a:xfrm>
          <a:prstGeom prst="rect">
            <a:avLst/>
          </a:prstGeom>
          <a:noFill/>
        </p:spPr>
        <p:txBody>
          <a:bodyPr wrap="square" rtlCol="0">
            <a:spAutoFit/>
          </a:bodyPr>
          <a:lstStyle/>
          <a:p>
            <a:pPr marL="0" indent="0" algn="l">
              <a:lnSpc>
                <a:spcPts val="2700"/>
              </a:lnSpc>
              <a:buNone/>
            </a:pPr>
            <a:r>
              <a:rPr lang="en-US" sz="2200" b="1" dirty="0">
                <a:solidFill>
                  <a:schemeClr val="accent1"/>
                </a:solidFill>
                <a:latin typeface="Verdana" panose="020B0604030504040204" pitchFamily="34" charset="0"/>
                <a:ea typeface="Verdana" panose="020B0604030504040204" pitchFamily="34" charset="0"/>
                <a:cs typeface="Verdana" panose="020B0604030504040204" pitchFamily="34" charset="0"/>
              </a:rPr>
              <a:t>Smooth Hovering</a:t>
            </a:r>
          </a:p>
          <a:p>
            <a:pPr marL="0" indent="0" algn="l">
              <a:lnSpc>
                <a:spcPts val="2700"/>
              </a:lnSpc>
              <a:buNone/>
            </a:pPr>
            <a:endParaRPr lang="en-US" sz="2400" dirty="0">
              <a:latin typeface="Verdana" panose="020B0604030504040204" pitchFamily="34" charset="0"/>
              <a:ea typeface="Verdana" panose="020B0604030504040204" pitchFamily="34" charset="0"/>
              <a:cs typeface="Verdana" panose="020B0604030504040204" pitchFamily="34" charset="0"/>
            </a:endParaRPr>
          </a:p>
          <a:p>
            <a:pPr marL="342900" indent="-342900">
              <a:lnSpc>
                <a:spcPts val="2700"/>
              </a:lnSpc>
              <a:buFont typeface="Wingdings" pitchFamily="2" charset="2"/>
              <a:buChar char="§"/>
            </a:pPr>
            <a:r>
              <a:rPr lang="en-US" sz="2000" dirty="0">
                <a:solidFill>
                  <a:srgbClr val="000000"/>
                </a:solidFill>
                <a:latin typeface="Verdana" panose="020B0604030504040204" pitchFamily="34" charset="0"/>
                <a:ea typeface="Verdana" panose="020B0604030504040204" pitchFamily="34" charset="0"/>
                <a:cs typeface="Verdana" panose="020B0604030504040204" pitchFamily="34" charset="0"/>
              </a:rPr>
              <a:t>Smooth and stable hovering</a:t>
            </a:r>
            <a:endParaRPr lang="en-US" sz="2000" dirty="0">
              <a:latin typeface="Verdana" panose="020B0604030504040204" pitchFamily="34" charset="0"/>
              <a:ea typeface="Verdana" panose="020B0604030504040204" pitchFamily="34" charset="0"/>
              <a:cs typeface="Verdana" panose="020B0604030504040204" pitchFamily="34" charset="0"/>
            </a:endParaRPr>
          </a:p>
          <a:p>
            <a:endParaRPr lang="it-IT" sz="2400" dirty="0">
              <a:latin typeface="Verdana" panose="020B0604030504040204" pitchFamily="34" charset="0"/>
              <a:ea typeface="Verdana" panose="020B0604030504040204" pitchFamily="34" charset="0"/>
              <a:cs typeface="Verdana" panose="020B0604030504040204" pitchFamily="34" charset="0"/>
            </a:endParaRPr>
          </a:p>
        </p:txBody>
      </p:sp>
      <p:sp>
        <p:nvSpPr>
          <p:cNvPr id="25" name="Shape 0">
            <a:extLst>
              <a:ext uri="{FF2B5EF4-FFF2-40B4-BE49-F238E27FC236}">
                <a16:creationId xmlns:a16="http://schemas.microsoft.com/office/drawing/2014/main" id="{6DD37900-B9AD-159C-6276-F48997EE9D5C}"/>
              </a:ext>
            </a:extLst>
          </p:cNvPr>
          <p:cNvSpPr/>
          <p:nvPr/>
        </p:nvSpPr>
        <p:spPr>
          <a:xfrm>
            <a:off x="6875336" y="1022112"/>
            <a:ext cx="7081183" cy="2720420"/>
          </a:xfrm>
          <a:prstGeom prst="roundRect">
            <a:avLst>
              <a:gd name="adj" fmla="val 3825"/>
            </a:avLst>
          </a:prstGeom>
          <a:solidFill>
            <a:schemeClr val="bg1"/>
          </a:solidFill>
          <a:ln w="28575">
            <a:solidFill>
              <a:srgbClr val="4472C4"/>
            </a:solidFill>
            <a:prstDash val="solid"/>
          </a:ln>
        </p:spPr>
        <p:txBody>
          <a:bodyPr/>
          <a:lstStyle/>
          <a:p>
            <a:r>
              <a:rPr lang="it-IT" sz="2200" b="1" dirty="0" err="1">
                <a:solidFill>
                  <a:srgbClr val="0070C0"/>
                </a:solidFill>
                <a:latin typeface="Verdana" panose="020B0604030504040204" pitchFamily="34" charset="0"/>
                <a:ea typeface="Verdana" panose="020B0604030504040204" pitchFamily="34" charset="0"/>
                <a:cs typeface="Verdana" panose="020B0604030504040204" pitchFamily="34" charset="0"/>
              </a:rPr>
              <a:t>Hybrid</a:t>
            </a:r>
            <a:r>
              <a:rPr lang="it-IT" sz="2200" b="1" dirty="0">
                <a:solidFill>
                  <a:srgbClr val="0070C0"/>
                </a:solidFill>
                <a:latin typeface="Verdana" panose="020B0604030504040204" pitchFamily="34" charset="0"/>
                <a:ea typeface="Verdana" panose="020B0604030504040204" pitchFamily="34" charset="0"/>
                <a:cs typeface="Verdana" panose="020B0604030504040204" pitchFamily="34" charset="0"/>
              </a:rPr>
              <a:t> Control</a:t>
            </a:r>
          </a:p>
          <a:p>
            <a:pPr marL="342900" indent="-342900">
              <a:buFont typeface="Wingdings" pitchFamily="2" charset="2"/>
              <a:buChar char="§"/>
            </a:pPr>
            <a:r>
              <a:rPr lang="en-US" sz="2000" dirty="0">
                <a:solidFill>
                  <a:srgbClr val="080E26"/>
                </a:solidFill>
                <a:latin typeface="Verdana" panose="020B0604030504040204" pitchFamily="34" charset="0"/>
                <a:ea typeface="Verdana" panose="020B0604030504040204" pitchFamily="34" charset="0"/>
                <a:cs typeface="Verdana" panose="020B0604030504040204" pitchFamily="34" charset="0"/>
              </a:rPr>
              <a:t>Take advantage of both the control strategies</a:t>
            </a:r>
            <a:endParaRPr lang="en-US" sz="2000" dirty="0">
              <a:latin typeface="Verdana" panose="020B0604030504040204" pitchFamily="34" charset="0"/>
              <a:ea typeface="Verdana" panose="020B0604030504040204" pitchFamily="34" charset="0"/>
              <a:cs typeface="Verdana" panose="020B0604030504040204" pitchFamily="34" charset="0"/>
            </a:endParaRPr>
          </a:p>
          <a:p>
            <a:endParaRPr lang="it-IT" sz="2200" b="1" dirty="0">
              <a:solidFill>
                <a:srgbClr val="0070C0"/>
              </a:solidFill>
              <a:latin typeface="Verdana" panose="020B0604030504040204" pitchFamily="34" charset="0"/>
              <a:ea typeface="Verdana" panose="020B0604030504040204" pitchFamily="34" charset="0"/>
              <a:cs typeface="Verdana" panose="020B0604030504040204" pitchFamily="34" charset="0"/>
            </a:endParaRPr>
          </a:p>
          <a:p>
            <a:r>
              <a:rPr lang="it-IT" sz="2200" b="1" dirty="0">
                <a:solidFill>
                  <a:srgbClr val="0070C0"/>
                </a:solidFill>
                <a:latin typeface="Verdana" panose="020B0604030504040204" pitchFamily="34" charset="0"/>
                <a:ea typeface="Verdana" panose="020B0604030504040204" pitchFamily="34" charset="0"/>
                <a:cs typeface="Verdana" panose="020B0604030504040204" pitchFamily="34" charset="0"/>
              </a:rPr>
              <a:t>Gain-</a:t>
            </a:r>
            <a:r>
              <a:rPr lang="it-IT" sz="2200" b="1" dirty="0" err="1">
                <a:solidFill>
                  <a:srgbClr val="0070C0"/>
                </a:solidFill>
                <a:latin typeface="Verdana" panose="020B0604030504040204" pitchFamily="34" charset="0"/>
                <a:ea typeface="Verdana" panose="020B0604030504040204" pitchFamily="34" charset="0"/>
                <a:cs typeface="Verdana" panose="020B0604030504040204" pitchFamily="34" charset="0"/>
              </a:rPr>
              <a:t>Scheduled</a:t>
            </a:r>
            <a:r>
              <a:rPr lang="it-IT" sz="2200" b="1" dirty="0">
                <a:solidFill>
                  <a:srgbClr val="0070C0"/>
                </a:solidFill>
                <a:latin typeface="Verdana" panose="020B0604030504040204" pitchFamily="34" charset="0"/>
                <a:ea typeface="Verdana" panose="020B0604030504040204" pitchFamily="34" charset="0"/>
                <a:cs typeface="Verdana" panose="020B0604030504040204" pitchFamily="34" charset="0"/>
              </a:rPr>
              <a:t> Control: </a:t>
            </a:r>
          </a:p>
          <a:p>
            <a:pPr marL="342900" indent="-342900">
              <a:buFont typeface="Wingdings" pitchFamily="2" charset="2"/>
              <a:buChar char="§"/>
            </a:pPr>
            <a:r>
              <a:rPr lang="en-US" sz="2000" dirty="0">
                <a:solidFill>
                  <a:srgbClr val="000000"/>
                </a:solidFill>
                <a:latin typeface="Verdana" panose="020B0604030504040204" pitchFamily="34" charset="0"/>
                <a:ea typeface="Verdana" panose="020B0604030504040204" pitchFamily="34" charset="0"/>
                <a:cs typeface="Verdana" panose="020B0604030504040204" pitchFamily="34" charset="0"/>
              </a:rPr>
              <a:t>Adaptive approach to handle different phases of flight</a:t>
            </a:r>
          </a:p>
          <a:p>
            <a:pPr marL="342900" indent="-342900">
              <a:buFont typeface="Wingdings" pitchFamily="2" charset="2"/>
              <a:buChar char="§"/>
            </a:pPr>
            <a:r>
              <a:rPr lang="en-US" sz="2000" dirty="0">
                <a:solidFill>
                  <a:srgbClr val="000000"/>
                </a:solidFill>
                <a:latin typeface="Verdana" panose="020B0604030504040204" pitchFamily="34" charset="0"/>
                <a:ea typeface="Verdana" panose="020B0604030504040204" pitchFamily="34" charset="0"/>
                <a:cs typeface="Verdana" panose="020B0604030504040204" pitchFamily="34" charset="0"/>
              </a:rPr>
              <a:t>Same control strategy</a:t>
            </a:r>
          </a:p>
          <a:p>
            <a:pPr marL="342900" indent="-342900">
              <a:buFont typeface="Wingdings" pitchFamily="2" charset="2"/>
              <a:buChar char="§"/>
            </a:pPr>
            <a:r>
              <a:rPr lang="en-US" sz="2000" dirty="0">
                <a:solidFill>
                  <a:srgbClr val="000000"/>
                </a:solidFill>
                <a:latin typeface="Verdana" panose="020B0604030504040204" pitchFamily="34" charset="0"/>
                <a:ea typeface="Verdana" panose="020B0604030504040204" pitchFamily="34" charset="0"/>
                <a:cs typeface="Verdana" panose="020B0604030504040204" pitchFamily="34" charset="0"/>
              </a:rPr>
              <a:t>Different sets of gains</a:t>
            </a:r>
          </a:p>
          <a:p>
            <a:endParaRPr lang="it-IT" sz="2400" dirty="0">
              <a:latin typeface="Verdana" panose="020B0604030504040204" pitchFamily="34" charset="0"/>
              <a:ea typeface="Verdana" panose="020B0604030504040204" pitchFamily="34" charset="0"/>
              <a:cs typeface="Verdana" panose="020B0604030504040204" pitchFamily="34" charset="0"/>
            </a:endParaRPr>
          </a:p>
          <a:p>
            <a:endParaRPr lang="it-IT" sz="2400" dirty="0">
              <a:latin typeface="Verdana" panose="020B0604030504040204" pitchFamily="34" charset="0"/>
              <a:ea typeface="Verdana" panose="020B0604030504040204" pitchFamily="34" charset="0"/>
              <a:cs typeface="Verdana" panose="020B0604030504040204" pitchFamily="34" charset="0"/>
            </a:endParaRPr>
          </a:p>
        </p:txBody>
      </p:sp>
      <p:sp>
        <p:nvSpPr>
          <p:cNvPr id="27" name="Shape 3">
            <a:extLst>
              <a:ext uri="{FF2B5EF4-FFF2-40B4-BE49-F238E27FC236}">
                <a16:creationId xmlns:a16="http://schemas.microsoft.com/office/drawing/2014/main" id="{CEB9D045-AEBB-0957-3698-FD3DBF04B347}"/>
              </a:ext>
            </a:extLst>
          </p:cNvPr>
          <p:cNvSpPr/>
          <p:nvPr/>
        </p:nvSpPr>
        <p:spPr>
          <a:xfrm>
            <a:off x="6875337" y="4114800"/>
            <a:ext cx="7081183" cy="3887469"/>
          </a:xfrm>
          <a:prstGeom prst="roundRect">
            <a:avLst>
              <a:gd name="adj" fmla="val 4094"/>
            </a:avLst>
          </a:prstGeom>
          <a:solidFill>
            <a:schemeClr val="bg1"/>
          </a:solidFill>
          <a:ln w="28575">
            <a:solidFill>
              <a:srgbClr val="4472C4"/>
            </a:solidFill>
            <a:prstDash val="solid"/>
          </a:ln>
        </p:spPr>
        <p:txBody>
          <a:bodyPr/>
          <a:lstStyle/>
          <a:p>
            <a:r>
              <a:rPr lang="it-IT" sz="2200" b="1" dirty="0" err="1">
                <a:solidFill>
                  <a:schemeClr val="accent1"/>
                </a:solidFill>
                <a:latin typeface="Verdana" panose="020B0604030504040204" pitchFamily="34" charset="0"/>
                <a:ea typeface="Verdana" panose="020B0604030504040204" pitchFamily="34" charset="0"/>
                <a:cs typeface="Verdana" panose="020B0604030504040204" pitchFamily="34" charset="0"/>
              </a:rPr>
              <a:t>Adaptive</a:t>
            </a:r>
            <a:r>
              <a:rPr lang="it-IT" sz="2200" b="1" dirty="0">
                <a:solidFill>
                  <a:schemeClr val="accent1"/>
                </a:solidFill>
                <a:latin typeface="Verdana" panose="020B0604030504040204" pitchFamily="34" charset="0"/>
                <a:ea typeface="Verdana" panose="020B0604030504040204" pitchFamily="34" charset="0"/>
                <a:cs typeface="Verdana" panose="020B0604030504040204" pitchFamily="34" charset="0"/>
              </a:rPr>
              <a:t> </a:t>
            </a:r>
            <a:r>
              <a:rPr lang="it-IT" sz="2200" b="1" dirty="0" err="1">
                <a:solidFill>
                  <a:schemeClr val="accent1"/>
                </a:solidFill>
                <a:latin typeface="Verdana" panose="020B0604030504040204" pitchFamily="34" charset="0"/>
                <a:ea typeface="Verdana" panose="020B0604030504040204" pitchFamily="34" charset="0"/>
                <a:cs typeface="Verdana" panose="020B0604030504040204" pitchFamily="34" charset="0"/>
              </a:rPr>
              <a:t>Transition</a:t>
            </a:r>
            <a:endParaRPr lang="it-IT" sz="2200" b="1"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a:p>
            <a:endParaRPr lang="en-US" sz="2200" dirty="0">
              <a:latin typeface="Verdana" panose="020B0604030504040204" pitchFamily="34" charset="0"/>
              <a:ea typeface="Verdana" panose="020B0604030504040204" pitchFamily="34" charset="0"/>
              <a:cs typeface="Verdana" panose="020B0604030504040204" pitchFamily="34" charset="0"/>
            </a:endParaRPr>
          </a:p>
          <a:p>
            <a:r>
              <a:rPr lang="en-US" sz="2000" dirty="0">
                <a:latin typeface="Verdana" panose="020B0604030504040204" pitchFamily="34" charset="0"/>
                <a:ea typeface="Verdana" panose="020B0604030504040204" pitchFamily="34" charset="0"/>
                <a:cs typeface="Verdana" panose="020B0604030504040204" pitchFamily="34" charset="0"/>
              </a:rPr>
              <a:t>Monitoring</a:t>
            </a:r>
          </a:p>
          <a:p>
            <a:endParaRPr lang="it-IT" dirty="0">
              <a:latin typeface="Verdana" panose="020B0604030504040204" pitchFamily="34" charset="0"/>
              <a:ea typeface="Verdana" panose="020B0604030504040204" pitchFamily="34" charset="0"/>
              <a:cs typeface="Verdana" panose="020B0604030504040204" pitchFamily="34" charset="0"/>
            </a:endParaRPr>
          </a:p>
        </p:txBody>
      </p:sp>
      <p:pic>
        <p:nvPicPr>
          <p:cNvPr id="30" name="Image 0" descr="preencoded.png">
            <a:extLst>
              <a:ext uri="{FF2B5EF4-FFF2-40B4-BE49-F238E27FC236}">
                <a16:creationId xmlns:a16="http://schemas.microsoft.com/office/drawing/2014/main" id="{D686E262-3690-0A52-CD2B-F5AD8C239F36}"/>
              </a:ext>
            </a:extLst>
          </p:cNvPr>
          <p:cNvPicPr>
            <a:picLocks noChangeAspect="1"/>
          </p:cNvPicPr>
          <p:nvPr/>
        </p:nvPicPr>
        <p:blipFill>
          <a:blip r:embed="rId2"/>
          <a:stretch>
            <a:fillRect/>
          </a:stretch>
        </p:blipFill>
        <p:spPr>
          <a:xfrm>
            <a:off x="8653645" y="4859165"/>
            <a:ext cx="3414654" cy="473035"/>
          </a:xfrm>
          <a:prstGeom prst="rect">
            <a:avLst/>
          </a:prstGeom>
          <a:ln>
            <a:noFill/>
          </a:ln>
        </p:spPr>
      </p:pic>
      <p:pic>
        <p:nvPicPr>
          <p:cNvPr id="34" name="Image 2" descr="preencoded.png">
            <a:extLst>
              <a:ext uri="{FF2B5EF4-FFF2-40B4-BE49-F238E27FC236}">
                <a16:creationId xmlns:a16="http://schemas.microsoft.com/office/drawing/2014/main" id="{C521F41F-9E10-4917-1845-3602AC7BA2FC}"/>
              </a:ext>
            </a:extLst>
          </p:cNvPr>
          <p:cNvPicPr>
            <a:picLocks noChangeAspect="1"/>
          </p:cNvPicPr>
          <p:nvPr/>
        </p:nvPicPr>
        <p:blipFill>
          <a:blip r:embed="rId3"/>
          <a:stretch>
            <a:fillRect/>
          </a:stretch>
        </p:blipFill>
        <p:spPr>
          <a:xfrm>
            <a:off x="7098415" y="5475895"/>
            <a:ext cx="5428797" cy="869050"/>
          </a:xfrm>
          <a:prstGeom prst="rect">
            <a:avLst/>
          </a:prstGeom>
          <a:ln>
            <a:noFill/>
          </a:ln>
        </p:spPr>
      </p:pic>
      <p:sp>
        <p:nvSpPr>
          <p:cNvPr id="35" name="Text 21">
            <a:extLst>
              <a:ext uri="{FF2B5EF4-FFF2-40B4-BE49-F238E27FC236}">
                <a16:creationId xmlns:a16="http://schemas.microsoft.com/office/drawing/2014/main" id="{B5A3EBA1-2804-6D87-3FD1-EFD018F941EB}"/>
              </a:ext>
            </a:extLst>
          </p:cNvPr>
          <p:cNvSpPr/>
          <p:nvPr/>
        </p:nvSpPr>
        <p:spPr>
          <a:xfrm>
            <a:off x="7098415" y="6598124"/>
            <a:ext cx="1733074" cy="216694"/>
          </a:xfrm>
          <a:prstGeom prst="rect">
            <a:avLst/>
          </a:prstGeom>
          <a:noFill/>
          <a:ln/>
        </p:spPr>
        <p:txBody>
          <a:bodyPr wrap="none" lIns="0" tIns="0" rIns="0" bIns="0" rtlCol="0" anchor="t"/>
          <a:lstStyle/>
          <a:p>
            <a:pPr marL="0" indent="0">
              <a:lnSpc>
                <a:spcPts val="1700"/>
              </a:lnSpc>
              <a:buNone/>
            </a:pPr>
            <a:endParaRPr lang="en-US" sz="2200" b="1" dirty="0">
              <a:solidFill>
                <a:srgbClr val="0070C0"/>
              </a:solidFill>
              <a:latin typeface="Verdana" panose="020B0604030504040204" pitchFamily="34" charset="0"/>
              <a:ea typeface="Verdana" panose="020B0604030504040204" pitchFamily="34" charset="0"/>
              <a:cs typeface="Verdana" panose="020B0604030504040204" pitchFamily="34" charset="0"/>
            </a:endParaRPr>
          </a:p>
          <a:p>
            <a:pPr marL="0" indent="0">
              <a:lnSpc>
                <a:spcPts val="1700"/>
              </a:lnSpc>
              <a:buNone/>
            </a:pPr>
            <a:r>
              <a:rPr lang="en-US" sz="2200" b="1" dirty="0">
                <a:solidFill>
                  <a:srgbClr val="0070C0"/>
                </a:solidFill>
                <a:latin typeface="Verdana" panose="020B0604030504040204" pitchFamily="34" charset="0"/>
                <a:ea typeface="Verdana" panose="020B0604030504040204" pitchFamily="34" charset="0"/>
                <a:cs typeface="Verdana" panose="020B0604030504040204" pitchFamily="34" charset="0"/>
              </a:rPr>
              <a:t>Smoothing Function</a:t>
            </a:r>
          </a:p>
        </p:txBody>
      </p:sp>
      <p:pic>
        <p:nvPicPr>
          <p:cNvPr id="38" name="Image 4" descr="preencoded.png">
            <a:extLst>
              <a:ext uri="{FF2B5EF4-FFF2-40B4-BE49-F238E27FC236}">
                <a16:creationId xmlns:a16="http://schemas.microsoft.com/office/drawing/2014/main" id="{10066CF3-FFE4-6404-F67F-D3A97D79DB98}"/>
              </a:ext>
            </a:extLst>
          </p:cNvPr>
          <p:cNvPicPr>
            <a:picLocks noChangeAspect="1"/>
          </p:cNvPicPr>
          <p:nvPr/>
        </p:nvPicPr>
        <p:blipFill>
          <a:blip r:embed="rId4"/>
          <a:stretch>
            <a:fillRect/>
          </a:stretch>
        </p:blipFill>
        <p:spPr>
          <a:xfrm>
            <a:off x="7315200" y="7175570"/>
            <a:ext cx="4233757" cy="465947"/>
          </a:xfrm>
          <a:prstGeom prst="rect">
            <a:avLst/>
          </a:prstGeom>
        </p:spPr>
      </p:pic>
      <p:sp>
        <p:nvSpPr>
          <p:cNvPr id="42" name="Text 19">
            <a:extLst>
              <a:ext uri="{FF2B5EF4-FFF2-40B4-BE49-F238E27FC236}">
                <a16:creationId xmlns:a16="http://schemas.microsoft.com/office/drawing/2014/main" id="{198B7E14-FFC2-8A00-BA49-B6C353C7596A}"/>
              </a:ext>
            </a:extLst>
          </p:cNvPr>
          <p:cNvSpPr/>
          <p:nvPr/>
        </p:nvSpPr>
        <p:spPr>
          <a:xfrm>
            <a:off x="7801596" y="6549600"/>
            <a:ext cx="5892879" cy="296228"/>
          </a:xfrm>
          <a:prstGeom prst="rect">
            <a:avLst/>
          </a:prstGeom>
          <a:noFill/>
          <a:ln/>
        </p:spPr>
        <p:txBody>
          <a:bodyPr wrap="none" lIns="0" tIns="0" rIns="0" bIns="0" rtlCol="0" anchor="t"/>
          <a:lstStyle/>
          <a:p>
            <a:pPr marL="342900" indent="-342900" algn="l">
              <a:lnSpc>
                <a:spcPts val="2300"/>
              </a:lnSpc>
              <a:buSzPct val="100000"/>
              <a:buChar char="•"/>
            </a:pPr>
            <a:endParaRPr lang="en-US" sz="2200" dirty="0">
              <a:latin typeface="Verdana" panose="020B0604030504040204" pitchFamily="34" charset="0"/>
              <a:ea typeface="Verdana" panose="020B0604030504040204" pitchFamily="34" charset="0"/>
              <a:cs typeface="Verdana" panose="020B0604030504040204" pitchFamily="34" charset="0"/>
            </a:endParaRPr>
          </a:p>
        </p:txBody>
      </p:sp>
      <p:sp>
        <p:nvSpPr>
          <p:cNvPr id="3" name="CasellaDiTesto 2">
            <a:extLst>
              <a:ext uri="{FF2B5EF4-FFF2-40B4-BE49-F238E27FC236}">
                <a16:creationId xmlns:a16="http://schemas.microsoft.com/office/drawing/2014/main" id="{803DD3AB-4A3A-42D7-98F6-AD527DA2CDC9}"/>
              </a:ext>
            </a:extLst>
          </p:cNvPr>
          <p:cNvSpPr txBox="1"/>
          <p:nvPr/>
        </p:nvSpPr>
        <p:spPr>
          <a:xfrm>
            <a:off x="14162219" y="106214"/>
            <a:ext cx="468181" cy="400110"/>
          </a:xfrm>
          <a:prstGeom prst="rect">
            <a:avLst/>
          </a:prstGeom>
          <a:noFill/>
        </p:spPr>
        <p:txBody>
          <a:bodyPr wrap="square" rtlCol="0">
            <a:spAutoFit/>
          </a:bodyPr>
          <a:lstStyle/>
          <a:p>
            <a:r>
              <a:rPr lang="it-IT" sz="2000" dirty="0">
                <a:latin typeface="Verdana" panose="020B0604030504040204" pitchFamily="34" charset="0"/>
                <a:ea typeface="Verdana" panose="020B0604030504040204" pitchFamily="34" charset="0"/>
                <a:cs typeface="Verdana" panose="020B0604030504040204" pitchFamily="34" charset="0"/>
              </a:rPr>
              <a:t>6</a:t>
            </a:r>
          </a:p>
        </p:txBody>
      </p:sp>
    </p:spTree>
    <p:extLst>
      <p:ext uri="{BB962C8B-B14F-4D97-AF65-F5344CB8AC3E}">
        <p14:creationId xmlns:p14="http://schemas.microsoft.com/office/powerpoint/2010/main" val="2271018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descr="Immagine che contiene design&#10;&#10;Descrizione generata automaticamente con attendibilità media">
            <a:extLst>
              <a:ext uri="{FF2B5EF4-FFF2-40B4-BE49-F238E27FC236}">
                <a16:creationId xmlns:a16="http://schemas.microsoft.com/office/drawing/2014/main" id="{C1208378-F926-AB0F-AA52-0C2D84F0DCFE}"/>
              </a:ext>
            </a:extLst>
          </p:cNvPr>
          <p:cNvPicPr>
            <a:picLocks noChangeAspect="1"/>
          </p:cNvPicPr>
          <p:nvPr/>
        </p:nvPicPr>
        <p:blipFill>
          <a:blip r:embed="rId3"/>
          <a:stretch>
            <a:fillRect/>
          </a:stretch>
        </p:blipFill>
        <p:spPr>
          <a:xfrm>
            <a:off x="-2" y="2361"/>
            <a:ext cx="14630402" cy="8229600"/>
          </a:xfrm>
          <a:prstGeom prst="rect">
            <a:avLst/>
          </a:prstGeom>
        </p:spPr>
      </p:pic>
      <p:sp>
        <p:nvSpPr>
          <p:cNvPr id="4" name="Text 1"/>
          <p:cNvSpPr/>
          <p:nvPr/>
        </p:nvSpPr>
        <p:spPr>
          <a:xfrm>
            <a:off x="1342192" y="2856667"/>
            <a:ext cx="4647605" cy="671036"/>
          </a:xfrm>
          <a:prstGeom prst="rect">
            <a:avLst/>
          </a:prstGeom>
          <a:noFill/>
          <a:ln/>
        </p:spPr>
        <p:txBody>
          <a:bodyPr wrap="none" lIns="0" tIns="0" rIns="0" bIns="0" rtlCol="0" anchor="t"/>
          <a:lstStyle/>
          <a:p>
            <a:pPr marL="571500" indent="-571500">
              <a:lnSpc>
                <a:spcPts val="5250"/>
              </a:lnSpc>
              <a:buFont typeface="Wingdings" pitchFamily="2" charset="2"/>
              <a:buChar char="Ø"/>
            </a:pPr>
            <a:endParaRPr lang="en-US" sz="4200" dirty="0">
              <a:latin typeface="Verdana" panose="020B0604030504040204" pitchFamily="34" charset="0"/>
              <a:ea typeface="Verdana" panose="020B0604030504040204" pitchFamily="34" charset="0"/>
              <a:cs typeface="Verdana" panose="020B0604030504040204" pitchFamily="34" charset="0"/>
            </a:endParaRPr>
          </a:p>
        </p:txBody>
      </p:sp>
      <p:sp>
        <p:nvSpPr>
          <p:cNvPr id="6" name="Text 2"/>
          <p:cNvSpPr/>
          <p:nvPr/>
        </p:nvSpPr>
        <p:spPr>
          <a:xfrm>
            <a:off x="1342192" y="3829645"/>
            <a:ext cx="2566749" cy="503277"/>
          </a:xfrm>
          <a:prstGeom prst="rect">
            <a:avLst/>
          </a:prstGeom>
          <a:noFill/>
          <a:ln/>
        </p:spPr>
        <p:txBody>
          <a:bodyPr wrap="none" lIns="0" tIns="0" rIns="0" bIns="0" rtlCol="0" anchor="t"/>
          <a:lstStyle/>
          <a:p>
            <a:pPr marL="457200" indent="-457200">
              <a:lnSpc>
                <a:spcPts val="3950"/>
              </a:lnSpc>
              <a:buFont typeface="Wingdings" pitchFamily="2" charset="2"/>
              <a:buChar char="q"/>
            </a:pPr>
            <a:r>
              <a:rPr lang="en-US" sz="3800" u="sng" dirty="0">
                <a:latin typeface="Verdana" panose="020B0604030504040204" pitchFamily="34" charset="0"/>
                <a:ea typeface="Verdana" panose="020B0604030504040204" pitchFamily="34" charset="0"/>
                <a:cs typeface="Verdana" panose="020B0604030504040204" pitchFamily="34" charset="0"/>
              </a:rPr>
              <a:t>Gains Tuning</a:t>
            </a:r>
          </a:p>
        </p:txBody>
      </p:sp>
      <p:sp>
        <p:nvSpPr>
          <p:cNvPr id="8" name="Text 3"/>
          <p:cNvSpPr/>
          <p:nvPr/>
        </p:nvSpPr>
        <p:spPr>
          <a:xfrm>
            <a:off x="1342192" y="4634865"/>
            <a:ext cx="6794302" cy="503277"/>
          </a:xfrm>
          <a:prstGeom prst="rect">
            <a:avLst/>
          </a:prstGeom>
          <a:noFill/>
          <a:ln/>
        </p:spPr>
        <p:txBody>
          <a:bodyPr wrap="none" lIns="0" tIns="0" rIns="0" bIns="0" rtlCol="0" anchor="t"/>
          <a:lstStyle/>
          <a:p>
            <a:pPr marL="457200" indent="-457200">
              <a:lnSpc>
                <a:spcPts val="3950"/>
              </a:lnSpc>
              <a:buFont typeface="Wingdings" pitchFamily="2" charset="2"/>
              <a:buChar char="q"/>
            </a:pPr>
            <a:r>
              <a:rPr lang="en-US" sz="2800" dirty="0">
                <a:latin typeface="Verdana" panose="020B0604030504040204" pitchFamily="34" charset="0"/>
                <a:ea typeface="Verdana" panose="020B0604030504040204" pitchFamily="34" charset="0"/>
                <a:cs typeface="Verdana" panose="020B0604030504040204" pitchFamily="34" charset="0"/>
              </a:rPr>
              <a:t>Simulation Environment and </a:t>
            </a:r>
            <a:r>
              <a:rPr lang="en-US" sz="2800" dirty="0" err="1">
                <a:latin typeface="Verdana" panose="020B0604030504040204" pitchFamily="34" charset="0"/>
                <a:ea typeface="Verdana" panose="020B0604030504040204" pitchFamily="34" charset="0"/>
                <a:cs typeface="Verdana" panose="020B0604030504040204" pitchFamily="34" charset="0"/>
              </a:rPr>
              <a:t>SetUp</a:t>
            </a:r>
            <a:endParaRPr lang="en-US" sz="2800" dirty="0">
              <a:latin typeface="Verdana" panose="020B0604030504040204" pitchFamily="34" charset="0"/>
              <a:ea typeface="Verdana" panose="020B0604030504040204" pitchFamily="34" charset="0"/>
              <a:cs typeface="Verdana" panose="020B0604030504040204" pitchFamily="34" charset="0"/>
            </a:endParaRPr>
          </a:p>
        </p:txBody>
      </p:sp>
      <p:sp>
        <p:nvSpPr>
          <p:cNvPr id="10" name="Text 4"/>
          <p:cNvSpPr/>
          <p:nvPr/>
        </p:nvSpPr>
        <p:spPr>
          <a:xfrm>
            <a:off x="1342192" y="5440085"/>
            <a:ext cx="5119926" cy="503277"/>
          </a:xfrm>
          <a:prstGeom prst="rect">
            <a:avLst/>
          </a:prstGeom>
          <a:noFill/>
          <a:ln/>
        </p:spPr>
        <p:txBody>
          <a:bodyPr wrap="none" lIns="0" tIns="0" rIns="0" bIns="0" rtlCol="0" anchor="t"/>
          <a:lstStyle/>
          <a:p>
            <a:pPr marL="457200" indent="-457200">
              <a:lnSpc>
                <a:spcPts val="3950"/>
              </a:lnSpc>
              <a:buFont typeface="Wingdings" pitchFamily="2" charset="2"/>
              <a:buChar char="q"/>
            </a:pPr>
            <a:r>
              <a:rPr lang="en-US" sz="2800" dirty="0">
                <a:latin typeface="Verdana" panose="020B0604030504040204" pitchFamily="34" charset="0"/>
                <a:ea typeface="Verdana" panose="020B0604030504040204" pitchFamily="34" charset="0"/>
                <a:cs typeface="Verdana" panose="020B0604030504040204" pitchFamily="34" charset="0"/>
              </a:rPr>
              <a:t>Optimal Delay Assessment</a:t>
            </a:r>
          </a:p>
        </p:txBody>
      </p:sp>
      <p:sp>
        <p:nvSpPr>
          <p:cNvPr id="12" name="Text 5"/>
          <p:cNvSpPr/>
          <p:nvPr/>
        </p:nvSpPr>
        <p:spPr>
          <a:xfrm>
            <a:off x="1342192" y="6245304"/>
            <a:ext cx="1416248" cy="503277"/>
          </a:xfrm>
          <a:prstGeom prst="rect">
            <a:avLst/>
          </a:prstGeom>
          <a:noFill/>
          <a:ln/>
        </p:spPr>
        <p:txBody>
          <a:bodyPr wrap="none" lIns="0" tIns="0" rIns="0" bIns="0" rtlCol="0" anchor="t"/>
          <a:lstStyle/>
          <a:p>
            <a:pPr marL="457200" indent="-457200">
              <a:lnSpc>
                <a:spcPts val="3950"/>
              </a:lnSpc>
              <a:buFont typeface="Wingdings" pitchFamily="2" charset="2"/>
              <a:buChar char="q"/>
            </a:pPr>
            <a:r>
              <a:rPr lang="en-US" sz="2800" dirty="0">
                <a:latin typeface="Verdana" panose="020B0604030504040204" pitchFamily="34" charset="0"/>
                <a:ea typeface="Verdana" panose="020B0604030504040204" pitchFamily="34" charset="0"/>
                <a:cs typeface="Verdana" panose="020B0604030504040204" pitchFamily="34" charset="0"/>
              </a:rPr>
              <a:t>Results</a:t>
            </a:r>
          </a:p>
        </p:txBody>
      </p:sp>
      <p:sp>
        <p:nvSpPr>
          <p:cNvPr id="2" name="Text 0"/>
          <p:cNvSpPr/>
          <p:nvPr/>
        </p:nvSpPr>
        <p:spPr>
          <a:xfrm>
            <a:off x="939522" y="1480899"/>
            <a:ext cx="6711077" cy="838914"/>
          </a:xfrm>
          <a:prstGeom prst="rect">
            <a:avLst/>
          </a:prstGeom>
          <a:noFill/>
          <a:ln/>
        </p:spPr>
        <p:txBody>
          <a:bodyPr wrap="none" lIns="0" tIns="0" rIns="0" bIns="0" rtlCol="0" anchor="t"/>
          <a:lstStyle/>
          <a:p>
            <a:pPr marL="0" indent="0">
              <a:lnSpc>
                <a:spcPts val="6600"/>
              </a:lnSpc>
              <a:buNone/>
            </a:pPr>
            <a:r>
              <a:rPr lang="en-US" sz="4000" b="1" dirty="0">
                <a:latin typeface="Arial" panose="020B0604020202020204" pitchFamily="34" charset="0"/>
                <a:ea typeface="Verdana" panose="020B0604030504040204" pitchFamily="34" charset="0"/>
                <a:cs typeface="Arial" panose="020B0604020202020204" pitchFamily="34" charset="0"/>
              </a:rPr>
              <a:t>Content</a:t>
            </a:r>
          </a:p>
        </p:txBody>
      </p:sp>
      <p:sp>
        <p:nvSpPr>
          <p:cNvPr id="16" name="CasellaDiTesto 15">
            <a:extLst>
              <a:ext uri="{FF2B5EF4-FFF2-40B4-BE49-F238E27FC236}">
                <a16:creationId xmlns:a16="http://schemas.microsoft.com/office/drawing/2014/main" id="{48D53820-72A9-F13F-BB59-AFC56D08E708}"/>
              </a:ext>
            </a:extLst>
          </p:cNvPr>
          <p:cNvSpPr txBox="1"/>
          <p:nvPr/>
        </p:nvSpPr>
        <p:spPr>
          <a:xfrm>
            <a:off x="1193370" y="2944813"/>
            <a:ext cx="8353586" cy="703078"/>
          </a:xfrm>
          <a:prstGeom prst="rect">
            <a:avLst/>
          </a:prstGeom>
          <a:noFill/>
        </p:spPr>
        <p:txBody>
          <a:bodyPr wrap="square" rtlCol="0">
            <a:spAutoFit/>
          </a:bodyPr>
          <a:lstStyle/>
          <a:p>
            <a:pPr marL="571500" indent="-571500">
              <a:lnSpc>
                <a:spcPts val="5250"/>
              </a:lnSpc>
              <a:buFont typeface="Wingdings" pitchFamily="2" charset="2"/>
              <a:buChar char="q"/>
            </a:pPr>
            <a:r>
              <a:rPr lang="en-US" sz="2800" dirty="0">
                <a:latin typeface="Verdana" panose="020B0604030504040204" pitchFamily="34" charset="0"/>
                <a:ea typeface="Verdana" panose="020B0604030504040204" pitchFamily="34" charset="0"/>
                <a:cs typeface="Verdana" panose="020B0604030504040204" pitchFamily="34" charset="0"/>
              </a:rPr>
              <a:t>Control Strategies</a:t>
            </a:r>
          </a:p>
        </p:txBody>
      </p:sp>
      <p:sp>
        <p:nvSpPr>
          <p:cNvPr id="3" name="CasellaDiTesto 2">
            <a:extLst>
              <a:ext uri="{FF2B5EF4-FFF2-40B4-BE49-F238E27FC236}">
                <a16:creationId xmlns:a16="http://schemas.microsoft.com/office/drawing/2014/main" id="{7B3A115B-1176-B1DA-4BE8-4F2FD761C407}"/>
              </a:ext>
            </a:extLst>
          </p:cNvPr>
          <p:cNvSpPr txBox="1"/>
          <p:nvPr/>
        </p:nvSpPr>
        <p:spPr>
          <a:xfrm>
            <a:off x="14162219" y="106214"/>
            <a:ext cx="468181" cy="400110"/>
          </a:xfrm>
          <a:prstGeom prst="rect">
            <a:avLst/>
          </a:prstGeom>
          <a:noFill/>
        </p:spPr>
        <p:txBody>
          <a:bodyPr wrap="square" rtlCol="0">
            <a:spAutoFit/>
          </a:bodyPr>
          <a:lstStyle/>
          <a:p>
            <a:r>
              <a:rPr lang="it-IT" sz="2000" dirty="0">
                <a:latin typeface="Verdana" panose="020B0604030504040204" pitchFamily="34" charset="0"/>
                <a:ea typeface="Verdana" panose="020B0604030504040204" pitchFamily="34" charset="0"/>
                <a:cs typeface="Verdana" panose="020B0604030504040204" pitchFamily="34" charset="0"/>
              </a:rPr>
              <a:t>7</a:t>
            </a:r>
          </a:p>
        </p:txBody>
      </p:sp>
    </p:spTree>
    <p:extLst>
      <p:ext uri="{BB962C8B-B14F-4D97-AF65-F5344CB8AC3E}">
        <p14:creationId xmlns:p14="http://schemas.microsoft.com/office/powerpoint/2010/main" val="719731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BDFEE"/>
        </a:solidFill>
        <a:effectLst/>
      </p:bgPr>
    </p:bg>
    <p:spTree>
      <p:nvGrpSpPr>
        <p:cNvPr id="1" name=""/>
        <p:cNvGrpSpPr/>
        <p:nvPr/>
      </p:nvGrpSpPr>
      <p:grpSpPr>
        <a:xfrm>
          <a:off x="0" y="0"/>
          <a:ext cx="0" cy="0"/>
          <a:chOff x="0" y="0"/>
          <a:chExt cx="0" cy="0"/>
        </a:xfrm>
      </p:grpSpPr>
      <p:sp>
        <p:nvSpPr>
          <p:cNvPr id="17" name="Text 4">
            <a:extLst>
              <a:ext uri="{FF2B5EF4-FFF2-40B4-BE49-F238E27FC236}">
                <a16:creationId xmlns:a16="http://schemas.microsoft.com/office/drawing/2014/main" id="{350807AA-C980-4767-C554-A69156AE6FC3}"/>
              </a:ext>
            </a:extLst>
          </p:cNvPr>
          <p:cNvSpPr/>
          <p:nvPr/>
        </p:nvSpPr>
        <p:spPr>
          <a:xfrm>
            <a:off x="6846537" y="3355506"/>
            <a:ext cx="13145929" cy="221933"/>
          </a:xfrm>
          <a:prstGeom prst="rect">
            <a:avLst/>
          </a:prstGeom>
          <a:noFill/>
          <a:ln/>
        </p:spPr>
        <p:txBody>
          <a:bodyPr wrap="none" lIns="0" tIns="0" rIns="0" bIns="0" rtlCol="0" anchor="t"/>
          <a:lstStyle/>
          <a:p>
            <a:pPr marL="342900" indent="-342900" algn="l">
              <a:lnSpc>
                <a:spcPts val="1700"/>
              </a:lnSpc>
              <a:buSzPct val="100000"/>
              <a:buChar char="•"/>
            </a:pPr>
            <a:endParaRPr lang="en-US" sz="1050" dirty="0"/>
          </a:p>
        </p:txBody>
      </p:sp>
      <p:sp>
        <p:nvSpPr>
          <p:cNvPr id="2" name="Text 0">
            <a:extLst>
              <a:ext uri="{FF2B5EF4-FFF2-40B4-BE49-F238E27FC236}">
                <a16:creationId xmlns:a16="http://schemas.microsoft.com/office/drawing/2014/main" id="{74AB6E9E-EFFD-F459-8987-82D629B337AF}"/>
              </a:ext>
            </a:extLst>
          </p:cNvPr>
          <p:cNvSpPr/>
          <p:nvPr/>
        </p:nvSpPr>
        <p:spPr>
          <a:xfrm>
            <a:off x="768493" y="662300"/>
            <a:ext cx="6872883" cy="671036"/>
          </a:xfrm>
          <a:prstGeom prst="rect">
            <a:avLst/>
          </a:prstGeom>
          <a:noFill/>
          <a:ln/>
        </p:spPr>
        <p:txBody>
          <a:bodyPr wrap="none" lIns="0" tIns="0" rIns="0" bIns="0" rtlCol="0" anchor="t"/>
          <a:lstStyle/>
          <a:p>
            <a:pPr marL="0" indent="0">
              <a:lnSpc>
                <a:spcPts val="5250"/>
              </a:lnSpc>
              <a:buNone/>
            </a:pPr>
            <a:r>
              <a:rPr lang="en-US" sz="3600" b="1" dirty="0">
                <a:latin typeface="Arial" panose="020B0604020202020204" pitchFamily="34" charset="0"/>
                <a:ea typeface="Verdana" panose="020B0604030504040204" pitchFamily="34" charset="0"/>
                <a:cs typeface="Arial" panose="020B0604020202020204" pitchFamily="34" charset="0"/>
              </a:rPr>
              <a:t>Gains Tuning - Brute Force</a:t>
            </a:r>
          </a:p>
        </p:txBody>
      </p:sp>
      <p:sp>
        <p:nvSpPr>
          <p:cNvPr id="12" name="Shape 1">
            <a:extLst>
              <a:ext uri="{FF2B5EF4-FFF2-40B4-BE49-F238E27FC236}">
                <a16:creationId xmlns:a16="http://schemas.microsoft.com/office/drawing/2014/main" id="{EA177F2B-38C5-3636-00BD-4F6857ED6F49}"/>
              </a:ext>
            </a:extLst>
          </p:cNvPr>
          <p:cNvSpPr/>
          <p:nvPr/>
        </p:nvSpPr>
        <p:spPr>
          <a:xfrm>
            <a:off x="8643989" y="2885331"/>
            <a:ext cx="28800" cy="3089791"/>
          </a:xfrm>
          <a:prstGeom prst="roundRect">
            <a:avLst>
              <a:gd name="adj" fmla="val 316002"/>
            </a:avLst>
          </a:prstGeom>
          <a:solidFill>
            <a:srgbClr val="4472C4"/>
          </a:solidFill>
          <a:ln/>
        </p:spPr>
        <p:txBody>
          <a:bodyPr/>
          <a:lstStyle/>
          <a:p>
            <a:endParaRPr lang="it-IT">
              <a:latin typeface="Verdana" panose="020B0604030504040204" pitchFamily="34" charset="0"/>
              <a:ea typeface="Verdana" panose="020B0604030504040204" pitchFamily="34" charset="0"/>
              <a:cs typeface="Verdana" panose="020B0604030504040204" pitchFamily="34" charset="0"/>
            </a:endParaRPr>
          </a:p>
        </p:txBody>
      </p:sp>
      <p:sp>
        <p:nvSpPr>
          <p:cNvPr id="13" name="Shape 2">
            <a:extLst>
              <a:ext uri="{FF2B5EF4-FFF2-40B4-BE49-F238E27FC236}">
                <a16:creationId xmlns:a16="http://schemas.microsoft.com/office/drawing/2014/main" id="{96A87A7F-B57D-3AC8-D4A0-6C44225F490C}"/>
              </a:ext>
            </a:extLst>
          </p:cNvPr>
          <p:cNvSpPr/>
          <p:nvPr/>
        </p:nvSpPr>
        <p:spPr>
          <a:xfrm>
            <a:off x="8401280" y="3143220"/>
            <a:ext cx="515898" cy="515898"/>
          </a:xfrm>
          <a:prstGeom prst="roundRect">
            <a:avLst>
              <a:gd name="adj" fmla="val 18670"/>
            </a:avLst>
          </a:prstGeom>
          <a:solidFill>
            <a:schemeClr val="accent1"/>
          </a:solidFill>
          <a:ln w="7620">
            <a:noFill/>
            <a:prstDash val="solid"/>
          </a:ln>
        </p:spPr>
        <p:txBody>
          <a:bodyPr/>
          <a:lstStyle/>
          <a:p>
            <a:endParaRPr lang="it-IT">
              <a:latin typeface="Verdana" panose="020B0604030504040204" pitchFamily="34" charset="0"/>
              <a:ea typeface="Verdana" panose="020B0604030504040204" pitchFamily="34" charset="0"/>
              <a:cs typeface="Verdana" panose="020B0604030504040204" pitchFamily="34" charset="0"/>
            </a:endParaRPr>
          </a:p>
        </p:txBody>
      </p:sp>
      <p:sp>
        <p:nvSpPr>
          <p:cNvPr id="15" name="Text 3">
            <a:extLst>
              <a:ext uri="{FF2B5EF4-FFF2-40B4-BE49-F238E27FC236}">
                <a16:creationId xmlns:a16="http://schemas.microsoft.com/office/drawing/2014/main" id="{4337BA43-B806-A081-2C7F-10F6E61AE050}"/>
              </a:ext>
            </a:extLst>
          </p:cNvPr>
          <p:cNvSpPr/>
          <p:nvPr/>
        </p:nvSpPr>
        <p:spPr>
          <a:xfrm>
            <a:off x="8580350" y="3229183"/>
            <a:ext cx="157758" cy="343972"/>
          </a:xfrm>
          <a:prstGeom prst="rect">
            <a:avLst/>
          </a:prstGeom>
          <a:noFill/>
          <a:ln/>
        </p:spPr>
        <p:txBody>
          <a:bodyPr wrap="none" lIns="0" tIns="0" rIns="0" bIns="0" rtlCol="0" anchor="t"/>
          <a:lstStyle/>
          <a:p>
            <a:pPr marL="0" indent="0" algn="ctr">
              <a:lnSpc>
                <a:spcPts val="2700"/>
              </a:lnSpc>
              <a:buNone/>
            </a:pPr>
            <a:r>
              <a:rPr lang="en-US" sz="2700" dirty="0">
                <a:solidFill>
                  <a:schemeClr val="bg1"/>
                </a:solidFill>
                <a:latin typeface="Verdana" panose="020B0604030504040204" pitchFamily="34" charset="0"/>
                <a:ea typeface="Verdana" panose="020B0604030504040204" pitchFamily="34" charset="0"/>
                <a:cs typeface="Verdana" panose="020B0604030504040204" pitchFamily="34" charset="0"/>
              </a:rPr>
              <a:t>1</a:t>
            </a:r>
          </a:p>
        </p:txBody>
      </p:sp>
      <p:sp>
        <p:nvSpPr>
          <p:cNvPr id="16" name="Text 4">
            <a:extLst>
              <a:ext uri="{FF2B5EF4-FFF2-40B4-BE49-F238E27FC236}">
                <a16:creationId xmlns:a16="http://schemas.microsoft.com/office/drawing/2014/main" id="{13EB8BC0-A5E5-940A-3F7E-F9C225F4F633}"/>
              </a:ext>
            </a:extLst>
          </p:cNvPr>
          <p:cNvSpPr/>
          <p:nvPr/>
        </p:nvSpPr>
        <p:spPr>
          <a:xfrm>
            <a:off x="9117858" y="3114645"/>
            <a:ext cx="2866549" cy="358378"/>
          </a:xfrm>
          <a:prstGeom prst="rect">
            <a:avLst/>
          </a:prstGeom>
          <a:noFill/>
          <a:ln/>
        </p:spPr>
        <p:txBody>
          <a:bodyPr wrap="none" lIns="0" tIns="0" rIns="0" bIns="0" rtlCol="0" anchor="t"/>
          <a:lstStyle/>
          <a:p>
            <a:pPr marL="0" indent="0" algn="l">
              <a:lnSpc>
                <a:spcPts val="2800"/>
              </a:lnSpc>
              <a:buNone/>
            </a:pPr>
            <a:r>
              <a:rPr lang="en-US" sz="2200" b="1" dirty="0">
                <a:solidFill>
                  <a:schemeClr val="accent1"/>
                </a:solidFill>
                <a:latin typeface="Verdana" panose="020B0604030504040204" pitchFamily="34" charset="0"/>
                <a:ea typeface="Verdana" panose="020B0604030504040204" pitchFamily="34" charset="0"/>
                <a:cs typeface="Verdana" panose="020B0604030504040204" pitchFamily="34" charset="0"/>
              </a:rPr>
              <a:t>Strengths</a:t>
            </a:r>
            <a:endParaRPr lang="en-US" sz="2200"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26" name="Shape 6">
            <a:extLst>
              <a:ext uri="{FF2B5EF4-FFF2-40B4-BE49-F238E27FC236}">
                <a16:creationId xmlns:a16="http://schemas.microsoft.com/office/drawing/2014/main" id="{E98ACCDD-EAAF-09C7-EEF0-27B189F6E0AA}"/>
              </a:ext>
            </a:extLst>
          </p:cNvPr>
          <p:cNvSpPr/>
          <p:nvPr/>
        </p:nvSpPr>
        <p:spPr>
          <a:xfrm>
            <a:off x="8401280" y="5061647"/>
            <a:ext cx="515898" cy="515898"/>
          </a:xfrm>
          <a:prstGeom prst="roundRect">
            <a:avLst>
              <a:gd name="adj" fmla="val 18670"/>
            </a:avLst>
          </a:prstGeom>
          <a:solidFill>
            <a:schemeClr val="accent1"/>
          </a:solidFill>
          <a:ln w="7620">
            <a:noFill/>
            <a:prstDash val="solid"/>
          </a:ln>
        </p:spPr>
        <p:txBody>
          <a:bodyPr/>
          <a:lstStyle/>
          <a:p>
            <a:endParaRPr lang="it-IT">
              <a:latin typeface="Verdana" panose="020B0604030504040204" pitchFamily="34" charset="0"/>
              <a:ea typeface="Verdana" panose="020B0604030504040204" pitchFamily="34" charset="0"/>
              <a:cs typeface="Verdana" panose="020B0604030504040204" pitchFamily="34" charset="0"/>
            </a:endParaRPr>
          </a:p>
        </p:txBody>
      </p:sp>
      <p:sp>
        <p:nvSpPr>
          <p:cNvPr id="28" name="Text 7">
            <a:extLst>
              <a:ext uri="{FF2B5EF4-FFF2-40B4-BE49-F238E27FC236}">
                <a16:creationId xmlns:a16="http://schemas.microsoft.com/office/drawing/2014/main" id="{FB31F03E-374D-8E3A-D308-0889A4697BD1}"/>
              </a:ext>
            </a:extLst>
          </p:cNvPr>
          <p:cNvSpPr/>
          <p:nvPr/>
        </p:nvSpPr>
        <p:spPr>
          <a:xfrm>
            <a:off x="8554990" y="5184995"/>
            <a:ext cx="208478" cy="343972"/>
          </a:xfrm>
          <a:prstGeom prst="rect">
            <a:avLst/>
          </a:prstGeom>
          <a:noFill/>
          <a:ln/>
        </p:spPr>
        <p:txBody>
          <a:bodyPr wrap="none" lIns="0" tIns="0" rIns="0" bIns="0" rtlCol="0" anchor="t"/>
          <a:lstStyle/>
          <a:p>
            <a:pPr marL="0" indent="0" algn="ctr">
              <a:lnSpc>
                <a:spcPts val="2700"/>
              </a:lnSpc>
              <a:buNone/>
            </a:pPr>
            <a:r>
              <a:rPr lang="en-US" sz="2700" dirty="0">
                <a:solidFill>
                  <a:schemeClr val="bg1"/>
                </a:solidFill>
                <a:latin typeface="Verdana" panose="020B0604030504040204" pitchFamily="34" charset="0"/>
                <a:ea typeface="Verdana" panose="020B0604030504040204" pitchFamily="34" charset="0"/>
                <a:cs typeface="Verdana" panose="020B0604030504040204" pitchFamily="34" charset="0"/>
              </a:rPr>
              <a:t>2</a:t>
            </a:r>
          </a:p>
        </p:txBody>
      </p:sp>
      <p:sp>
        <p:nvSpPr>
          <p:cNvPr id="29" name="Text 8">
            <a:extLst>
              <a:ext uri="{FF2B5EF4-FFF2-40B4-BE49-F238E27FC236}">
                <a16:creationId xmlns:a16="http://schemas.microsoft.com/office/drawing/2014/main" id="{05C972FE-C92C-99AB-3DA1-96BA0E4C9B70}"/>
              </a:ext>
            </a:extLst>
          </p:cNvPr>
          <p:cNvSpPr/>
          <p:nvPr/>
        </p:nvSpPr>
        <p:spPr>
          <a:xfrm>
            <a:off x="9117858" y="5033072"/>
            <a:ext cx="2866549" cy="358378"/>
          </a:xfrm>
          <a:prstGeom prst="rect">
            <a:avLst/>
          </a:prstGeom>
          <a:noFill/>
          <a:ln/>
        </p:spPr>
        <p:txBody>
          <a:bodyPr wrap="none" lIns="0" tIns="0" rIns="0" bIns="0" rtlCol="0" anchor="t"/>
          <a:lstStyle/>
          <a:p>
            <a:pPr marL="0" indent="0" algn="l">
              <a:lnSpc>
                <a:spcPts val="2800"/>
              </a:lnSpc>
              <a:buNone/>
            </a:pPr>
            <a:r>
              <a:rPr lang="en-US" sz="2200" b="1" dirty="0">
                <a:solidFill>
                  <a:schemeClr val="accent1"/>
                </a:solidFill>
                <a:latin typeface="Verdana" panose="020B0604030504040204" pitchFamily="34" charset="0"/>
                <a:ea typeface="Verdana" panose="020B0604030504040204" pitchFamily="34" charset="0"/>
                <a:cs typeface="Verdana" panose="020B0604030504040204" pitchFamily="34" charset="0"/>
              </a:rPr>
              <a:t>Limitations</a:t>
            </a:r>
            <a:endParaRPr lang="en-US" sz="2200" dirty="0">
              <a:solidFill>
                <a:schemeClr val="accent1"/>
              </a:solidFill>
              <a:latin typeface="Verdana" panose="020B0604030504040204" pitchFamily="34" charset="0"/>
              <a:ea typeface="Verdana" panose="020B0604030504040204" pitchFamily="34" charset="0"/>
              <a:cs typeface="Verdana" panose="020B0604030504040204" pitchFamily="34" charset="0"/>
            </a:endParaRPr>
          </a:p>
        </p:txBody>
      </p:sp>
      <p:sp>
        <p:nvSpPr>
          <p:cNvPr id="31" name="Text 9">
            <a:extLst>
              <a:ext uri="{FF2B5EF4-FFF2-40B4-BE49-F238E27FC236}">
                <a16:creationId xmlns:a16="http://schemas.microsoft.com/office/drawing/2014/main" id="{BEF1FB38-375F-3C86-AE1F-6E600F353EAC}"/>
              </a:ext>
            </a:extLst>
          </p:cNvPr>
          <p:cNvSpPr/>
          <p:nvPr/>
        </p:nvSpPr>
        <p:spPr>
          <a:xfrm>
            <a:off x="9484689" y="5528967"/>
            <a:ext cx="11855768" cy="366832"/>
          </a:xfrm>
          <a:prstGeom prst="rect">
            <a:avLst/>
          </a:prstGeom>
          <a:noFill/>
          <a:ln/>
        </p:spPr>
        <p:txBody>
          <a:bodyPr wrap="none" lIns="0" tIns="0" rIns="0" bIns="0" rtlCol="0" anchor="t"/>
          <a:lstStyle/>
          <a:p>
            <a:pPr marL="285750" indent="-285750" algn="l">
              <a:lnSpc>
                <a:spcPts val="2850"/>
              </a:lnSpc>
              <a:buSzPct val="100000"/>
              <a:buFont typeface="Wingdings" pitchFamily="2" charset="2"/>
              <a:buChar char="§"/>
            </a:pPr>
            <a:r>
              <a:rPr lang="en-US" sz="2000" dirty="0">
                <a:latin typeface="Verdana" panose="020B0604030504040204" pitchFamily="34" charset="0"/>
                <a:ea typeface="Verdana" panose="020B0604030504040204" pitchFamily="34" charset="0"/>
                <a:cs typeface="Verdana" panose="020B0604030504040204" pitchFamily="34" charset="0"/>
              </a:rPr>
              <a:t>Computationally Expensive</a:t>
            </a:r>
          </a:p>
          <a:p>
            <a:pPr marL="285750" indent="-285750">
              <a:lnSpc>
                <a:spcPts val="2850"/>
              </a:lnSpc>
              <a:buSzPct val="100000"/>
              <a:buFont typeface="Wingdings" pitchFamily="2" charset="2"/>
              <a:buChar char="§"/>
            </a:pPr>
            <a:r>
              <a:rPr lang="en-US" sz="2000" dirty="0">
                <a:latin typeface="Verdana" panose="020B0604030504040204" pitchFamily="34" charset="0"/>
                <a:ea typeface="Verdana" panose="020B0604030504040204" pitchFamily="34" charset="0"/>
                <a:cs typeface="Verdana" panose="020B0604030504040204" pitchFamily="34" charset="0"/>
              </a:rPr>
              <a:t>Time-Consuming</a:t>
            </a:r>
          </a:p>
          <a:p>
            <a:pPr algn="l">
              <a:lnSpc>
                <a:spcPts val="2850"/>
              </a:lnSpc>
              <a:buSzPct val="100000"/>
            </a:pPr>
            <a:endParaRPr lang="en-US" sz="2000" dirty="0">
              <a:latin typeface="Verdana" panose="020B0604030504040204" pitchFamily="34" charset="0"/>
              <a:ea typeface="Verdana" panose="020B0604030504040204" pitchFamily="34" charset="0"/>
              <a:cs typeface="Verdana" panose="020B0604030504040204" pitchFamily="34" charset="0"/>
            </a:endParaRPr>
          </a:p>
        </p:txBody>
      </p:sp>
      <p:sp>
        <p:nvSpPr>
          <p:cNvPr id="32" name="Text 10">
            <a:extLst>
              <a:ext uri="{FF2B5EF4-FFF2-40B4-BE49-F238E27FC236}">
                <a16:creationId xmlns:a16="http://schemas.microsoft.com/office/drawing/2014/main" id="{1E8D46A4-0255-4EAC-0859-52CE0A6B8262}"/>
              </a:ext>
            </a:extLst>
          </p:cNvPr>
          <p:cNvSpPr/>
          <p:nvPr/>
        </p:nvSpPr>
        <p:spPr>
          <a:xfrm>
            <a:off x="8895814" y="3333512"/>
            <a:ext cx="11855768" cy="366832"/>
          </a:xfrm>
          <a:prstGeom prst="rect">
            <a:avLst/>
          </a:prstGeom>
          <a:noFill/>
          <a:ln/>
        </p:spPr>
        <p:txBody>
          <a:bodyPr wrap="none" lIns="0" tIns="0" rIns="0" bIns="0" rtlCol="0" anchor="t"/>
          <a:lstStyle/>
          <a:p>
            <a:pPr algn="l">
              <a:lnSpc>
                <a:spcPts val="2850"/>
              </a:lnSpc>
              <a:buSzPct val="100000"/>
            </a:pPr>
            <a:endParaRPr lang="en-US" sz="1800" dirty="0">
              <a:latin typeface="Verdana" panose="020B0604030504040204" pitchFamily="34" charset="0"/>
              <a:ea typeface="Verdana" panose="020B0604030504040204" pitchFamily="34" charset="0"/>
              <a:cs typeface="Verdana" panose="020B0604030504040204" pitchFamily="34" charset="0"/>
            </a:endParaRPr>
          </a:p>
        </p:txBody>
      </p:sp>
      <p:sp>
        <p:nvSpPr>
          <p:cNvPr id="41" name="Shape 0">
            <a:extLst>
              <a:ext uri="{FF2B5EF4-FFF2-40B4-BE49-F238E27FC236}">
                <a16:creationId xmlns:a16="http://schemas.microsoft.com/office/drawing/2014/main" id="{9C6B2B12-3662-9D2A-F29B-FEA58347DBE6}"/>
              </a:ext>
            </a:extLst>
          </p:cNvPr>
          <p:cNvSpPr/>
          <p:nvPr/>
        </p:nvSpPr>
        <p:spPr>
          <a:xfrm>
            <a:off x="875802" y="2935010"/>
            <a:ext cx="5770055" cy="3381123"/>
          </a:xfrm>
          <a:prstGeom prst="roundRect">
            <a:avLst>
              <a:gd name="adj" fmla="val 3825"/>
            </a:avLst>
          </a:prstGeom>
          <a:solidFill>
            <a:schemeClr val="bg1"/>
          </a:solidFill>
          <a:ln w="28575">
            <a:solidFill>
              <a:srgbClr val="4472C4"/>
            </a:solidFill>
            <a:prstDash val="solid"/>
          </a:ln>
        </p:spPr>
        <p:txBody>
          <a:bodyPr/>
          <a:lstStyle/>
          <a:p>
            <a:pPr marL="342900" indent="-342900">
              <a:lnSpc>
                <a:spcPct val="150000"/>
              </a:lnSpc>
              <a:buFont typeface="+mj-lt"/>
              <a:buAutoNum type="arabicPeriod"/>
            </a:pPr>
            <a:r>
              <a:rPr lang="it-IT" sz="2000" dirty="0">
                <a:latin typeface="Verdana" panose="020B0604030504040204" pitchFamily="34" charset="0"/>
                <a:ea typeface="Verdana" panose="020B0604030504040204" pitchFamily="34" charset="0"/>
                <a:cs typeface="Verdana" panose="020B0604030504040204" pitchFamily="34" charset="0"/>
              </a:rPr>
              <a:t>Gains ranges Definition</a:t>
            </a:r>
          </a:p>
          <a:p>
            <a:pPr marL="342900" indent="-342900">
              <a:lnSpc>
                <a:spcPct val="150000"/>
              </a:lnSpc>
              <a:buFont typeface="+mj-lt"/>
              <a:buAutoNum type="arabicPeriod"/>
            </a:pPr>
            <a:r>
              <a:rPr lang="it-IT" sz="2000" dirty="0">
                <a:latin typeface="Verdana" panose="020B0604030504040204" pitchFamily="34" charset="0"/>
                <a:ea typeface="Verdana" panose="020B0604030504040204" pitchFamily="34" charset="0"/>
                <a:cs typeface="Verdana" panose="020B0604030504040204" pitchFamily="34" charset="0"/>
              </a:rPr>
              <a:t>Gains </a:t>
            </a:r>
            <a:r>
              <a:rPr lang="it-IT" sz="2000" dirty="0" err="1">
                <a:latin typeface="Verdana" panose="020B0604030504040204" pitchFamily="34" charset="0"/>
                <a:ea typeface="Verdana" panose="020B0604030504040204" pitchFamily="34" charset="0"/>
                <a:cs typeface="Verdana" panose="020B0604030504040204" pitchFamily="34" charset="0"/>
              </a:rPr>
              <a:t>Systematic</a:t>
            </a:r>
            <a:r>
              <a:rPr lang="it-IT" sz="2000" dirty="0">
                <a:latin typeface="Verdana" panose="020B0604030504040204" pitchFamily="34" charset="0"/>
                <a:ea typeface="Verdana" panose="020B0604030504040204" pitchFamily="34" charset="0"/>
                <a:cs typeface="Verdana" panose="020B0604030504040204" pitchFamily="34" charset="0"/>
              </a:rPr>
              <a:t> </a:t>
            </a:r>
            <a:r>
              <a:rPr lang="it-IT" sz="2000" dirty="0" err="1">
                <a:latin typeface="Verdana" panose="020B0604030504040204" pitchFamily="34" charset="0"/>
                <a:ea typeface="Verdana" panose="020B0604030504040204" pitchFamily="34" charset="0"/>
                <a:cs typeface="Verdana" panose="020B0604030504040204" pitchFamily="34" charset="0"/>
              </a:rPr>
              <a:t>adjustment</a:t>
            </a:r>
            <a:endParaRPr lang="it-IT" sz="2000" dirty="0">
              <a:latin typeface="Verdana" panose="020B0604030504040204" pitchFamily="34" charset="0"/>
              <a:ea typeface="Verdana" panose="020B0604030504040204" pitchFamily="34" charset="0"/>
              <a:cs typeface="Verdana" panose="020B0604030504040204" pitchFamily="34" charset="0"/>
            </a:endParaRPr>
          </a:p>
          <a:p>
            <a:pPr marL="342900" indent="-342900">
              <a:lnSpc>
                <a:spcPct val="150000"/>
              </a:lnSpc>
              <a:buFont typeface="+mj-lt"/>
              <a:buAutoNum type="arabicPeriod"/>
            </a:pPr>
            <a:r>
              <a:rPr lang="it-IT" sz="2000" dirty="0">
                <a:latin typeface="Verdana" panose="020B0604030504040204" pitchFamily="34" charset="0"/>
                <a:ea typeface="Verdana" panose="020B0604030504040204" pitchFamily="34" charset="0"/>
                <a:cs typeface="Verdana" panose="020B0604030504040204" pitchFamily="34" charset="0"/>
              </a:rPr>
              <a:t>Gains </a:t>
            </a:r>
            <a:r>
              <a:rPr lang="it-IT" sz="2000" dirty="0" err="1">
                <a:latin typeface="Verdana" panose="020B0604030504040204" pitchFamily="34" charset="0"/>
                <a:ea typeface="Verdana" panose="020B0604030504040204" pitchFamily="34" charset="0"/>
                <a:cs typeface="Verdana" panose="020B0604030504040204" pitchFamily="34" charset="0"/>
              </a:rPr>
              <a:t>evaluation</a:t>
            </a:r>
            <a:r>
              <a:rPr lang="it-IT" sz="2000" dirty="0">
                <a:latin typeface="Verdana" panose="020B0604030504040204" pitchFamily="34" charset="0"/>
                <a:ea typeface="Verdana" panose="020B0604030504040204" pitchFamily="34" charset="0"/>
                <a:cs typeface="Verdana" panose="020B0604030504040204" pitchFamily="34" charset="0"/>
              </a:rPr>
              <a:t> </a:t>
            </a:r>
            <a:r>
              <a:rPr lang="it-IT" sz="2000" dirty="0" err="1">
                <a:latin typeface="Verdana" panose="020B0604030504040204" pitchFamily="34" charset="0"/>
                <a:ea typeface="Verdana" panose="020B0604030504040204" pitchFamily="34" charset="0"/>
                <a:cs typeface="Verdana" panose="020B0604030504040204" pitchFamily="34" charset="0"/>
              </a:rPr>
              <a:t>based</a:t>
            </a:r>
            <a:r>
              <a:rPr lang="it-IT" sz="2000" dirty="0">
                <a:latin typeface="Verdana" panose="020B0604030504040204" pitchFamily="34" charset="0"/>
                <a:ea typeface="Verdana" panose="020B0604030504040204" pitchFamily="34" charset="0"/>
                <a:cs typeface="Verdana" panose="020B0604030504040204" pitchFamily="34" charset="0"/>
              </a:rPr>
              <a:t> on </a:t>
            </a:r>
            <a:r>
              <a:rPr lang="it-IT" sz="2000" dirty="0" err="1">
                <a:latin typeface="Verdana" panose="020B0604030504040204" pitchFamily="34" charset="0"/>
                <a:ea typeface="Verdana" panose="020B0604030504040204" pitchFamily="34" charset="0"/>
                <a:cs typeface="Verdana" panose="020B0604030504040204" pitchFamily="34" charset="0"/>
              </a:rPr>
              <a:t>performace</a:t>
            </a:r>
            <a:r>
              <a:rPr lang="it-IT" sz="2000" dirty="0">
                <a:latin typeface="Verdana" panose="020B0604030504040204" pitchFamily="34" charset="0"/>
                <a:ea typeface="Verdana" panose="020B0604030504040204" pitchFamily="34" charset="0"/>
                <a:cs typeface="Verdana" panose="020B0604030504040204" pitchFamily="34" charset="0"/>
              </a:rPr>
              <a:t> </a:t>
            </a:r>
            <a:r>
              <a:rPr lang="it-IT" sz="2000" dirty="0" err="1">
                <a:latin typeface="Verdana" panose="020B0604030504040204" pitchFamily="34" charset="0"/>
                <a:ea typeface="Verdana" panose="020B0604030504040204" pitchFamily="34" charset="0"/>
                <a:cs typeface="Verdana" panose="020B0604030504040204" pitchFamily="34" charset="0"/>
              </a:rPr>
              <a:t>metrics</a:t>
            </a:r>
            <a:r>
              <a:rPr lang="it-IT" sz="2000" dirty="0">
                <a:latin typeface="Verdana" panose="020B0604030504040204" pitchFamily="34" charset="0"/>
                <a:ea typeface="Verdana" panose="020B0604030504040204" pitchFamily="34" charset="0"/>
                <a:cs typeface="Verdana" panose="020B0604030504040204" pitchFamily="34" charset="0"/>
              </a:rPr>
              <a:t>:</a:t>
            </a:r>
          </a:p>
          <a:p>
            <a:pPr marL="742950" lvl="1" indent="-285750">
              <a:lnSpc>
                <a:spcPct val="150000"/>
              </a:lnSpc>
              <a:buFont typeface="Wingdings" pitchFamily="2" charset="2"/>
              <a:buChar char="§"/>
            </a:pPr>
            <a:r>
              <a:rPr lang="it-IT" sz="2000" dirty="0" err="1">
                <a:latin typeface="Verdana" panose="020B0604030504040204" pitchFamily="34" charset="0"/>
                <a:ea typeface="Verdana" panose="020B0604030504040204" pitchFamily="34" charset="0"/>
                <a:cs typeface="Verdana" panose="020B0604030504040204" pitchFamily="34" charset="0"/>
              </a:rPr>
              <a:t>Overshoot</a:t>
            </a:r>
            <a:endParaRPr lang="it-IT" sz="2000" dirty="0">
              <a:latin typeface="Verdana" panose="020B0604030504040204" pitchFamily="34" charset="0"/>
              <a:ea typeface="Verdana" panose="020B0604030504040204" pitchFamily="34" charset="0"/>
              <a:cs typeface="Verdana" panose="020B0604030504040204" pitchFamily="34" charset="0"/>
            </a:endParaRPr>
          </a:p>
          <a:p>
            <a:pPr marL="742950" lvl="1" indent="-285750">
              <a:lnSpc>
                <a:spcPct val="150000"/>
              </a:lnSpc>
              <a:buFont typeface="Wingdings" pitchFamily="2" charset="2"/>
              <a:buChar char="§"/>
            </a:pPr>
            <a:r>
              <a:rPr lang="it-IT" sz="2000" dirty="0" err="1">
                <a:latin typeface="Verdana" panose="020B0604030504040204" pitchFamily="34" charset="0"/>
                <a:ea typeface="Verdana" panose="020B0604030504040204" pitchFamily="34" charset="0"/>
                <a:cs typeface="Verdana" panose="020B0604030504040204" pitchFamily="34" charset="0"/>
              </a:rPr>
              <a:t>Settling</a:t>
            </a:r>
            <a:r>
              <a:rPr lang="it-IT" sz="2000" dirty="0">
                <a:latin typeface="Verdana" panose="020B0604030504040204" pitchFamily="34" charset="0"/>
                <a:ea typeface="Verdana" panose="020B0604030504040204" pitchFamily="34" charset="0"/>
                <a:cs typeface="Verdana" panose="020B0604030504040204" pitchFamily="34" charset="0"/>
              </a:rPr>
              <a:t> Time</a:t>
            </a:r>
          </a:p>
        </p:txBody>
      </p:sp>
      <p:sp>
        <p:nvSpPr>
          <p:cNvPr id="45" name="CasellaDiTesto 44">
            <a:extLst>
              <a:ext uri="{FF2B5EF4-FFF2-40B4-BE49-F238E27FC236}">
                <a16:creationId xmlns:a16="http://schemas.microsoft.com/office/drawing/2014/main" id="{4EC58997-50F2-214B-7C76-7DFBA8F3C6C8}"/>
              </a:ext>
            </a:extLst>
          </p:cNvPr>
          <p:cNvSpPr txBox="1"/>
          <p:nvPr/>
        </p:nvSpPr>
        <p:spPr>
          <a:xfrm>
            <a:off x="9006177" y="3514635"/>
            <a:ext cx="4896259" cy="1323439"/>
          </a:xfrm>
          <a:prstGeom prst="rect">
            <a:avLst/>
          </a:prstGeom>
          <a:noFill/>
        </p:spPr>
        <p:txBody>
          <a:bodyPr wrap="square" rtlCol="0">
            <a:spAutoFit/>
          </a:bodyPr>
          <a:lstStyle/>
          <a:p>
            <a:r>
              <a:rPr lang="en-US" sz="2000" dirty="0">
                <a:latin typeface="Verdana" panose="020B0604030504040204" pitchFamily="34" charset="0"/>
                <a:ea typeface="Verdana" panose="020B0604030504040204" pitchFamily="34" charset="0"/>
                <a:cs typeface="Verdana" panose="020B0604030504040204" pitchFamily="34" charset="0"/>
              </a:rPr>
              <a:t>Provides a complete mapping of the parameter space, ensuring that no potential solutions are missed.</a:t>
            </a:r>
          </a:p>
          <a:p>
            <a:endParaRPr lang="it-IT" sz="2000" dirty="0"/>
          </a:p>
        </p:txBody>
      </p:sp>
      <p:sp>
        <p:nvSpPr>
          <p:cNvPr id="4" name="CasellaDiTesto 3">
            <a:extLst>
              <a:ext uri="{FF2B5EF4-FFF2-40B4-BE49-F238E27FC236}">
                <a16:creationId xmlns:a16="http://schemas.microsoft.com/office/drawing/2014/main" id="{80C2ECA3-A14A-8B16-C34C-7DD705F96513}"/>
              </a:ext>
            </a:extLst>
          </p:cNvPr>
          <p:cNvSpPr txBox="1"/>
          <p:nvPr/>
        </p:nvSpPr>
        <p:spPr>
          <a:xfrm>
            <a:off x="14162219" y="106214"/>
            <a:ext cx="468181" cy="400110"/>
          </a:xfrm>
          <a:prstGeom prst="rect">
            <a:avLst/>
          </a:prstGeom>
          <a:noFill/>
        </p:spPr>
        <p:txBody>
          <a:bodyPr wrap="square" rtlCol="0">
            <a:spAutoFit/>
          </a:bodyPr>
          <a:lstStyle/>
          <a:p>
            <a:r>
              <a:rPr lang="it-IT" sz="2000" dirty="0">
                <a:latin typeface="Verdana" panose="020B0604030504040204" pitchFamily="34" charset="0"/>
                <a:ea typeface="Verdana" panose="020B0604030504040204" pitchFamily="34" charset="0"/>
                <a:cs typeface="Verdana" panose="020B0604030504040204" pitchFamily="34" charset="0"/>
              </a:rPr>
              <a:t>8</a:t>
            </a:r>
          </a:p>
        </p:txBody>
      </p:sp>
    </p:spTree>
    <p:extLst>
      <p:ext uri="{BB962C8B-B14F-4D97-AF65-F5344CB8AC3E}">
        <p14:creationId xmlns:p14="http://schemas.microsoft.com/office/powerpoint/2010/main" val="3746282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1467</TotalTime>
  <Words>1418</Words>
  <Application>Microsoft Macintosh PowerPoint</Application>
  <PresentationFormat>Personalizzato</PresentationFormat>
  <Paragraphs>310</Paragraphs>
  <Slides>30</Slides>
  <Notes>16</Notes>
  <HiddenSlides>0</HiddenSlides>
  <MMClips>5</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30</vt:i4>
      </vt:variant>
    </vt:vector>
  </HeadingPairs>
  <TitlesOfParts>
    <vt:vector size="38" baseType="lpstr">
      <vt:lpstr>Calibri</vt:lpstr>
      <vt:lpstr>Wingdings</vt:lpstr>
      <vt:lpstr>Fraunces Medium</vt:lpstr>
      <vt:lpstr>Verdana</vt:lpstr>
      <vt:lpstr>Courier New</vt:lpstr>
      <vt:lpstr>Calibri Light</vt:lpstr>
      <vt:lpstr>Arial</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Lorenzo Giordano</cp:lastModifiedBy>
  <cp:revision>17</cp:revision>
  <dcterms:created xsi:type="dcterms:W3CDTF">2024-10-07T21:35:44Z</dcterms:created>
  <dcterms:modified xsi:type="dcterms:W3CDTF">2024-10-10T10:36:02Z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2024-10-09T09:12:27Z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3047e552-19ba-4ca2-a020-799287660985</vt:lpwstr>
  </property>
  <property fmtid="{D5CDD505-2E9C-101B-9397-08002B2CF9AE}" pid="7" name="MSIP_Label_defa4170-0d19-0005-0004-bc88714345d2_ActionId">
    <vt:lpwstr>03cc4101-e687-492f-a05c-e49b514b3f54</vt:lpwstr>
  </property>
  <property fmtid="{D5CDD505-2E9C-101B-9397-08002B2CF9AE}" pid="8" name="MSIP_Label_defa4170-0d19-0005-0004-bc88714345d2_ContentBits">
    <vt:lpwstr>0</vt:lpwstr>
  </property>
</Properties>
</file>